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3" r:id="rId6"/>
    <p:sldMasterId id="2147483798" r:id="rId7"/>
    <p:sldMasterId id="2147483818" r:id="rId8"/>
    <p:sldMasterId id="2147483841" r:id="rId9"/>
    <p:sldMasterId id="2147483864" r:id="rId10"/>
  </p:sldMasterIdLst>
  <p:notesMasterIdLst>
    <p:notesMasterId r:id="rId27"/>
  </p:notesMasterIdLst>
  <p:handoutMasterIdLst>
    <p:handoutMasterId r:id="rId28"/>
  </p:handoutMasterIdLst>
  <p:sldIdLst>
    <p:sldId id="443" r:id="rId11"/>
    <p:sldId id="531" r:id="rId12"/>
    <p:sldId id="542" r:id="rId13"/>
    <p:sldId id="543" r:id="rId14"/>
    <p:sldId id="544" r:id="rId15"/>
    <p:sldId id="545" r:id="rId16"/>
    <p:sldId id="546" r:id="rId17"/>
    <p:sldId id="548" r:id="rId18"/>
    <p:sldId id="549" r:id="rId19"/>
    <p:sldId id="550" r:id="rId20"/>
    <p:sldId id="557" r:id="rId21"/>
    <p:sldId id="551" r:id="rId22"/>
    <p:sldId id="552" r:id="rId23"/>
    <p:sldId id="555" r:id="rId24"/>
    <p:sldId id="556" r:id="rId25"/>
    <p:sldId id="463" r:id="rId26"/>
  </p:sldIdLst>
  <p:sldSz cx="12188825" cy="6858000"/>
  <p:notesSz cx="6858000" cy="9144000"/>
  <p:defaultText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564F416-6485-4813-BA2B-F499751069F4}">
          <p14:sldIdLst>
            <p14:sldId id="443"/>
            <p14:sldId id="531"/>
          </p14:sldIdLst>
        </p14:section>
        <p14:section name="Recap" id="{F762306D-EE89-4556-AE47-EEEDBF3CB0ED}">
          <p14:sldIdLst>
            <p14:sldId id="542"/>
            <p14:sldId id="543"/>
            <p14:sldId id="544"/>
            <p14:sldId id="545"/>
          </p14:sldIdLst>
        </p14:section>
        <p14:section name="Migrating SQL Server Workloads" id="{3B5F44DE-DA20-4941-8611-0C62A63B404F}">
          <p14:sldIdLst>
            <p14:sldId id="546"/>
            <p14:sldId id="548"/>
            <p14:sldId id="549"/>
            <p14:sldId id="550"/>
          </p14:sldIdLst>
        </p14:section>
        <p14:section name="SQL Server IaaS Best Practices" id="{F9606CD8-502E-41FC-B33A-6D09F67146CA}">
          <p14:sldIdLst>
            <p14:sldId id="557"/>
            <p14:sldId id="551"/>
            <p14:sldId id="552"/>
            <p14:sldId id="555"/>
          </p14:sldIdLst>
        </p14:section>
        <p14:section name="Summary" id="{B07C1445-2507-48BF-B4B2-2F3F991D120E}">
          <p14:sldIdLst>
            <p14:sldId id="556"/>
            <p14:sldId id="463"/>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393">
          <p15:clr>
            <a:srgbClr val="A4A3A4"/>
          </p15:clr>
        </p15:guide>
        <p15:guide id="4" orient="horz" pos="3927">
          <p15:clr>
            <a:srgbClr val="A4A3A4"/>
          </p15:clr>
        </p15:guide>
        <p15:guide id="5" orient="horz" pos="1455">
          <p15:clr>
            <a:srgbClr val="A4A3A4"/>
          </p15:clr>
        </p15:guide>
        <p15:guide id="6" orient="horz" pos="912">
          <p15:clr>
            <a:srgbClr val="A4A3A4"/>
          </p15:clr>
        </p15:guide>
        <p15:guide id="7" orient="horz" pos="2997">
          <p15:clr>
            <a:srgbClr val="A4A3A4"/>
          </p15:clr>
        </p15:guide>
        <p15:guide id="8" pos="3830">
          <p15:clr>
            <a:srgbClr val="A4A3A4"/>
          </p15:clr>
        </p15:guide>
        <p15:guide id="9" pos="327">
          <p15:clr>
            <a:srgbClr val="A4A3A4"/>
          </p15:clr>
        </p15:guide>
        <p15:guide id="10" pos="1190">
          <p15:clr>
            <a:srgbClr val="A4A3A4"/>
          </p15:clr>
        </p15:guide>
        <p15:guide id="11" pos="7350">
          <p15:clr>
            <a:srgbClr val="A4A3A4"/>
          </p15:clr>
        </p15:guide>
        <p15:guide id="12" pos="7118">
          <p15:clr>
            <a:srgbClr val="A4A3A4"/>
          </p15:clr>
        </p15:guide>
        <p15:guide id="13" pos="611">
          <p15:clr>
            <a:srgbClr val="A4A3A4"/>
          </p15:clr>
        </p15:guide>
        <p15:guide id="14" pos="1994">
          <p15:clr>
            <a:srgbClr val="A4A3A4"/>
          </p15:clr>
        </p15:guide>
        <p15:guide id="15" pos="640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11" autoAdjust="0"/>
    <p:restoredTop sz="78530" autoAdjust="0"/>
  </p:normalViewPr>
  <p:slideViewPr>
    <p:cSldViewPr snapToGrid="0">
      <p:cViewPr varScale="1">
        <p:scale>
          <a:sx n="111" d="100"/>
          <a:sy n="111" d="100"/>
        </p:scale>
        <p:origin x="78" y="414"/>
      </p:cViewPr>
      <p:guideLst>
        <p:guide orient="horz" pos="144"/>
        <p:guide orient="horz" pos="1200"/>
        <p:guide orient="horz" pos="2393"/>
        <p:guide orient="horz" pos="3927"/>
        <p:guide orient="horz" pos="1455"/>
        <p:guide orient="horz" pos="912"/>
        <p:guide orient="horz" pos="2997"/>
        <p:guide pos="3830"/>
        <p:guide pos="327"/>
        <p:guide pos="1190"/>
        <p:guide pos="7350"/>
        <p:guide pos="7118"/>
        <p:guide pos="611"/>
        <p:guide pos="1994"/>
        <p:guide pos="6408"/>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8/15/2012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8/15/2012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3641"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827" indent="-10575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7816" indent="-11501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466" indent="-146724"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4642" indent="-11501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4088" algn="l" defTabSz="913641" rtl="0" eaLnBrk="1" latinLnBrk="0" hangingPunct="1">
      <a:defRPr sz="1200" kern="1200">
        <a:solidFill>
          <a:schemeClr val="tx1"/>
        </a:solidFill>
        <a:latin typeface="+mn-lt"/>
        <a:ea typeface="+mn-ea"/>
        <a:cs typeface="+mn-cs"/>
      </a:defRPr>
    </a:lvl6pPr>
    <a:lvl7pPr marL="2740918" algn="l" defTabSz="913641" rtl="0" eaLnBrk="1" latinLnBrk="0" hangingPunct="1">
      <a:defRPr sz="1200" kern="1200">
        <a:solidFill>
          <a:schemeClr val="tx1"/>
        </a:solidFill>
        <a:latin typeface="+mn-lt"/>
        <a:ea typeface="+mn-ea"/>
        <a:cs typeface="+mn-cs"/>
      </a:defRPr>
    </a:lvl7pPr>
    <a:lvl8pPr marL="3197739" algn="l" defTabSz="913641" rtl="0" eaLnBrk="1" latinLnBrk="0" hangingPunct="1">
      <a:defRPr sz="1200" kern="1200">
        <a:solidFill>
          <a:schemeClr val="tx1"/>
        </a:solidFill>
        <a:latin typeface="+mn-lt"/>
        <a:ea typeface="+mn-ea"/>
        <a:cs typeface="+mn-cs"/>
      </a:defRPr>
    </a:lvl8pPr>
    <a:lvl9pPr marL="3654563" algn="l" defTabSz="91364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4100406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Show Provisioning of a Virtual Machine (Server 2012)</a:t>
            </a:r>
          </a:p>
          <a:p>
            <a:pPr lvl="0"/>
            <a:r>
              <a:rPr lang="en-US" sz="1200" kern="1200" dirty="0" smtClean="0">
                <a:solidFill>
                  <a:schemeClr val="tx1"/>
                </a:solidFill>
                <a:effectLst/>
                <a:latin typeface="+mn-lt"/>
                <a:ea typeface="+mn-ea"/>
                <a:cs typeface="+mn-cs"/>
              </a:rPr>
              <a:t>Show a pre-provisioned Virtual Machine with a 1 TB disk attached. </a:t>
            </a:r>
          </a:p>
          <a:p>
            <a:pPr lvl="0"/>
            <a:r>
              <a:rPr lang="en-US" sz="1200" kern="1200" dirty="0" smtClean="0">
                <a:solidFill>
                  <a:schemeClr val="tx1"/>
                </a:solidFill>
                <a:effectLst/>
                <a:latin typeface="+mn-lt"/>
                <a:ea typeface="+mn-ea"/>
                <a:cs typeface="+mn-cs"/>
              </a:rPr>
              <a:t>Show them backed by storage using </a:t>
            </a:r>
            <a:r>
              <a:rPr lang="en-US" sz="1200" kern="1200" dirty="0" err="1" smtClean="0">
                <a:solidFill>
                  <a:schemeClr val="tx1"/>
                </a:solidFill>
                <a:effectLst/>
                <a:latin typeface="+mn-lt"/>
                <a:ea typeface="+mn-ea"/>
                <a:cs typeface="+mn-cs"/>
              </a:rPr>
              <a:t>CloudXPlorer</a:t>
            </a:r>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Add another disk through the portal and watch it surface in disk management </a:t>
            </a:r>
          </a:p>
          <a:p>
            <a:pPr lvl="0"/>
            <a:r>
              <a:rPr lang="en-US" sz="1200" kern="1200" dirty="0" smtClean="0">
                <a:solidFill>
                  <a:schemeClr val="tx1"/>
                </a:solidFill>
                <a:effectLst/>
                <a:latin typeface="+mn-lt"/>
                <a:ea typeface="+mn-ea"/>
                <a:cs typeface="+mn-cs"/>
              </a:rPr>
              <a:t>Provision a Linux VM and have it “connect” to the existing booted Server 2012 VM and ping to show connectivity</a:t>
            </a:r>
          </a:p>
          <a:p>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10</a:t>
            </a:fld>
            <a:endParaRPr lang="en-US"/>
          </a:p>
        </p:txBody>
      </p:sp>
    </p:spTree>
    <p:extLst>
      <p:ext uri="{BB962C8B-B14F-4D97-AF65-F5344CB8AC3E}">
        <p14:creationId xmlns:p14="http://schemas.microsoft.com/office/powerpoint/2010/main" val="2859327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247936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204653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Show Provisioning of a Virtual Machine (Server 2012)</a:t>
            </a:r>
          </a:p>
          <a:p>
            <a:pPr lvl="0"/>
            <a:r>
              <a:rPr lang="en-US" sz="1200" kern="1200" dirty="0" smtClean="0">
                <a:solidFill>
                  <a:schemeClr val="tx1"/>
                </a:solidFill>
                <a:effectLst/>
                <a:latin typeface="+mn-lt"/>
                <a:ea typeface="+mn-ea"/>
                <a:cs typeface="+mn-cs"/>
              </a:rPr>
              <a:t>Show a pre-provisioned Virtual Machine with a 1 TB disk attached. </a:t>
            </a:r>
          </a:p>
          <a:p>
            <a:pPr lvl="0"/>
            <a:r>
              <a:rPr lang="en-US" sz="1200" kern="1200" dirty="0" smtClean="0">
                <a:solidFill>
                  <a:schemeClr val="tx1"/>
                </a:solidFill>
                <a:effectLst/>
                <a:latin typeface="+mn-lt"/>
                <a:ea typeface="+mn-ea"/>
                <a:cs typeface="+mn-cs"/>
              </a:rPr>
              <a:t>Show them backed by storage using </a:t>
            </a:r>
            <a:r>
              <a:rPr lang="en-US" sz="1200" kern="1200" dirty="0" err="1" smtClean="0">
                <a:solidFill>
                  <a:schemeClr val="tx1"/>
                </a:solidFill>
                <a:effectLst/>
                <a:latin typeface="+mn-lt"/>
                <a:ea typeface="+mn-ea"/>
                <a:cs typeface="+mn-cs"/>
              </a:rPr>
              <a:t>CloudXPlorer</a:t>
            </a:r>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Add another disk through the portal and watch it surface in disk management </a:t>
            </a:r>
          </a:p>
          <a:p>
            <a:pPr lvl="0"/>
            <a:r>
              <a:rPr lang="en-US" sz="1200" kern="1200" dirty="0" smtClean="0">
                <a:solidFill>
                  <a:schemeClr val="tx1"/>
                </a:solidFill>
                <a:effectLst/>
                <a:latin typeface="+mn-lt"/>
                <a:ea typeface="+mn-ea"/>
                <a:cs typeface="+mn-cs"/>
              </a:rPr>
              <a:t>Provision a Linux VM and have it “connect” to the existing booted Server 2012 VM and ping to show connectivity</a:t>
            </a:r>
          </a:p>
          <a:p>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13</a:t>
            </a:fld>
            <a:endParaRPr lang="en-US"/>
          </a:p>
        </p:txBody>
      </p:sp>
    </p:spTree>
    <p:extLst>
      <p:ext uri="{BB962C8B-B14F-4D97-AF65-F5344CB8AC3E}">
        <p14:creationId xmlns:p14="http://schemas.microsoft.com/office/powerpoint/2010/main" val="2859327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772469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938416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1640408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4237070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599735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the introduction</a:t>
            </a:r>
            <a:r>
              <a:rPr lang="en-US" baseline="0" dirty="0" smtClean="0"/>
              <a:t> of Windows Azure Virtual Machines and Virtual Networks there are an entirely new set of workloads that are suitable. </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677540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a:p>
        </p:txBody>
      </p:sp>
    </p:spTree>
    <p:extLst>
      <p:ext uri="{BB962C8B-B14F-4D97-AF65-F5344CB8AC3E}">
        <p14:creationId xmlns:p14="http://schemas.microsoft.com/office/powerpoint/2010/main" val="392676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the introduction</a:t>
            </a:r>
            <a:r>
              <a:rPr lang="en-US" baseline="0" dirty="0" smtClean="0"/>
              <a:t> of Windows Azure Virtual Machines and Virtual Networks there are an entirely new set of workloads that are suitable. </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677540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899292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the introduction</a:t>
            </a:r>
            <a:r>
              <a:rPr lang="en-US" baseline="0" dirty="0" smtClean="0"/>
              <a:t> of Windows Azure Virtual Machines and Virtual Networks there are an entirely new set of workloads that are suitable. </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677540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40085911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4.wdp"/></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5.xml"/><Relationship Id="rId4" Type="http://schemas.microsoft.com/office/2007/relationships/hdphoto" Target="../media/hdphoto5.wdp"/></Relationships>
</file>

<file path=ppt/slideLayouts/_rels/slideLayout5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5.xml"/><Relationship Id="rId5" Type="http://schemas.microsoft.com/office/2007/relationships/hdphoto" Target="../media/hdphoto6.wdp"/><Relationship Id="rId4" Type="http://schemas.openxmlformats.org/officeDocument/2006/relationships/image" Target="../media/image14.png"/></Relationships>
</file>

<file path=ppt/slideLayouts/_rels/slideLayout5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7.wdp"/></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g"/><Relationship Id="rId1" Type="http://schemas.openxmlformats.org/officeDocument/2006/relationships/slideMaster" Target="../slideMasters/slideMaster5.xml"/><Relationship Id="rId6" Type="http://schemas.microsoft.com/office/2007/relationships/hdphoto" Target="../media/hdphoto4.wdp"/><Relationship Id="rId5" Type="http://schemas.openxmlformats.org/officeDocument/2006/relationships/image" Target="../media/image12.png"/><Relationship Id="rId4" Type="http://schemas.microsoft.com/office/2007/relationships/hdphoto" Target="../media/hdphoto8.wdp"/></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Master" Target="../slideMasters/slideMaster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4.wdp"/></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5.wdp"/></Relationships>
</file>

<file path=ppt/slideLayouts/_rels/slideLayout7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6.xml"/><Relationship Id="rId5" Type="http://schemas.microsoft.com/office/2007/relationships/hdphoto" Target="../media/hdphoto6.wdp"/><Relationship Id="rId4"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7.wdp"/></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g"/><Relationship Id="rId1" Type="http://schemas.openxmlformats.org/officeDocument/2006/relationships/slideMaster" Target="../slideMasters/slideMaster6.xml"/><Relationship Id="rId6" Type="http://schemas.microsoft.com/office/2007/relationships/hdphoto" Target="../media/hdphoto4.wdp"/><Relationship Id="rId5" Type="http://schemas.openxmlformats.org/officeDocument/2006/relationships/image" Target="../media/image12.png"/><Relationship Id="rId4" Type="http://schemas.microsoft.com/office/2007/relationships/hdphoto" Target="../media/hdphoto8.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9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8"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9" y="4612366"/>
            <a:ext cx="5454333" cy="1144929"/>
          </a:xfrm>
        </p:spPr>
        <p:txBody>
          <a:bodyPr/>
          <a:lstStyle>
            <a:lvl1pPr marL="0" indent="0">
              <a:buFont typeface="Arial" pitchFamily="34" charset="0"/>
              <a:buNone/>
              <a:defRPr sz="2400">
                <a:solidFill>
                  <a:schemeClr val="bg1">
                    <a:alpha val="98000"/>
                  </a:schemeClr>
                </a:solidFill>
                <a:latin typeface="+mj-lt"/>
              </a:defRPr>
            </a:lvl1pPr>
            <a:lvl2pPr marL="459995" indent="0">
              <a:buFont typeface="Arial" pitchFamily="34" charset="0"/>
              <a:buNone/>
              <a:defRPr/>
            </a:lvl2pPr>
            <a:lvl3pPr marL="854981" indent="0">
              <a:buFont typeface="Arial" pitchFamily="34" charset="0"/>
              <a:buNone/>
              <a:defRPr/>
            </a:lvl3pPr>
            <a:lvl4pPr marL="1257900" indent="0">
              <a:buFont typeface="Arial" pitchFamily="34" charset="0"/>
              <a:buNone/>
              <a:defRPr/>
            </a:lvl4pPr>
            <a:lvl5pPr marL="1603687"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8"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64" tIns="45683" rIns="91364" bIns="45683"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21019555"/>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41775662"/>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2611647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3711667095"/>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a:solidFill>
                  <a:srgbClr val="292929"/>
                </a:solidFill>
              </a:endParaRPr>
            </a:p>
          </p:txBody>
        </p:sp>
      </p:grpSp>
    </p:spTree>
    <p:extLst>
      <p:ext uri="{BB962C8B-B14F-4D97-AF65-F5344CB8AC3E}">
        <p14:creationId xmlns:p14="http://schemas.microsoft.com/office/powerpoint/2010/main" val="1015007494"/>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a:solidFill>
                <a:srgbClr val="292929"/>
              </a:solidFill>
            </a:endParaRPr>
          </a:p>
        </p:txBody>
      </p:sp>
    </p:spTree>
    <p:extLst>
      <p:ext uri="{BB962C8B-B14F-4D97-AF65-F5344CB8AC3E}">
        <p14:creationId xmlns:p14="http://schemas.microsoft.com/office/powerpoint/2010/main" val="3498341333"/>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292929"/>
                </a:solidFill>
              </a:endParaRPr>
            </a:p>
          </p:txBody>
        </p:sp>
      </p:grpSp>
    </p:spTree>
    <p:extLst>
      <p:ext uri="{BB962C8B-B14F-4D97-AF65-F5344CB8AC3E}">
        <p14:creationId xmlns:p14="http://schemas.microsoft.com/office/powerpoint/2010/main" val="364630556"/>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292929"/>
              </a:solidFill>
            </a:endParaRPr>
          </a:p>
        </p:txBody>
      </p:sp>
    </p:spTree>
    <p:extLst>
      <p:ext uri="{BB962C8B-B14F-4D97-AF65-F5344CB8AC3E}">
        <p14:creationId xmlns:p14="http://schemas.microsoft.com/office/powerpoint/2010/main" val="644688527"/>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a:solidFill>
                  <a:srgbClr val="292929"/>
                </a:solidFill>
              </a:endParaRPr>
            </a:p>
          </p:txBody>
        </p:sp>
      </p:grpSp>
    </p:spTree>
    <p:extLst>
      <p:ext uri="{BB962C8B-B14F-4D97-AF65-F5344CB8AC3E}">
        <p14:creationId xmlns:p14="http://schemas.microsoft.com/office/powerpoint/2010/main" val="549508201"/>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55344919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5"/>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221806568"/>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990428652"/>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9007281"/>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521627443"/>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961802"/>
          </a:xfrm>
        </p:spPr>
        <p:txBody>
          <a:bodyPr>
            <a:spAutoFit/>
          </a:bodyPr>
          <a:lstStyle>
            <a:lvl1pPr marL="0" indent="0">
              <a:buFontTx/>
              <a:buNone/>
              <a:defRPr sz="4000" spc="-100" baseline="0">
                <a:latin typeface="Segoe UI Light" pitchFamily="34" charset="0"/>
              </a:defRPr>
            </a:lvl1pPr>
            <a:lvl2pPr marL="3175" indent="0">
              <a:buFontTx/>
              <a:buNone/>
              <a:defRPr sz="2000" spc="-50" baseline="0"/>
            </a:lvl2pPr>
          </a:lstStyle>
          <a:p>
            <a:pPr lvl="0"/>
            <a:r>
              <a:rPr lang="en-US" dirty="0" smtClean="0"/>
              <a:t>Click to edit Master text styles</a:t>
            </a:r>
          </a:p>
          <a:p>
            <a:pPr lvl="1"/>
            <a:r>
              <a:rPr lang="en-US" dirty="0" smtClean="0"/>
              <a:t>Second level</a:t>
            </a:r>
            <a:endParaRPr lang="en-US" dirty="0"/>
          </a:p>
        </p:txBody>
      </p:sp>
    </p:spTree>
    <p:extLst>
      <p:ext uri="{BB962C8B-B14F-4D97-AF65-F5344CB8AC3E}">
        <p14:creationId xmlns:p14="http://schemas.microsoft.com/office/powerpoint/2010/main" val="2395408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31" tIns="41115" rIns="82231" bIns="41115"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3"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73"/>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49" tIns="45675" rIns="91349" bIns="45675" numCol="1" anchor="t" anchorCtr="0" compatLnSpc="1">
            <a:prstTxWarp prst="textNoShape">
              <a:avLst/>
            </a:prstTxWarp>
            <a:spAutoFit/>
          </a:bodyPr>
          <a:lstStyle/>
          <a:p>
            <a:pPr algn="ctr" defTabSz="913377"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3377"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641"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25"/>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641"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5"/>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95" indent="-459995">
              <a:buClr>
                <a:srgbClr val="FFFFFF"/>
              </a:buClr>
              <a:buSzPct val="70000"/>
              <a:buFontTx/>
              <a:buBlip>
                <a:blip r:embed="rId2"/>
              </a:buBlip>
              <a:defRPr>
                <a:gradFill>
                  <a:gsLst>
                    <a:gs pos="0">
                      <a:srgbClr val="FFFFFF"/>
                    </a:gs>
                    <a:gs pos="86000">
                      <a:srgbClr val="FFFFFF"/>
                    </a:gs>
                  </a:gsLst>
                  <a:lin ang="5400000" scaled="0"/>
                </a:gradFill>
              </a:defRPr>
            </a:lvl1pPr>
            <a:lvl2pPr marL="854981" indent="-394984">
              <a:buClr>
                <a:srgbClr val="FFFFFF"/>
              </a:buClr>
              <a:buSzPct val="70000"/>
              <a:buFontTx/>
              <a:buBlip>
                <a:blip r:embed="rId2"/>
              </a:buBlip>
              <a:defRPr>
                <a:gradFill>
                  <a:gsLst>
                    <a:gs pos="0">
                      <a:srgbClr val="FFFFFF"/>
                    </a:gs>
                    <a:gs pos="86000">
                      <a:srgbClr val="FFFFFF"/>
                    </a:gs>
                  </a:gsLst>
                  <a:lin ang="5400000" scaled="0"/>
                </a:gradFill>
              </a:defRPr>
            </a:lvl2pPr>
            <a:lvl3pPr marL="1257900" indent="-402919">
              <a:buClr>
                <a:srgbClr val="FFFFFF"/>
              </a:buClr>
              <a:buSzPct val="70000"/>
              <a:buFontTx/>
              <a:buBlip>
                <a:blip r:embed="rId2"/>
              </a:buBlip>
              <a:defRPr>
                <a:gradFill>
                  <a:gsLst>
                    <a:gs pos="0">
                      <a:srgbClr val="FFFFFF"/>
                    </a:gs>
                    <a:gs pos="86000">
                      <a:srgbClr val="FFFFFF"/>
                    </a:gs>
                  </a:gsLst>
                  <a:lin ang="5400000" scaled="0"/>
                </a:gradFill>
              </a:defRPr>
            </a:lvl3pPr>
            <a:lvl4pPr marL="1603687" indent="-345797">
              <a:buClr>
                <a:srgbClr val="FFFFFF"/>
              </a:buClr>
              <a:buSzPct val="70000"/>
              <a:buFontTx/>
              <a:buBlip>
                <a:blip r:embed="rId2"/>
              </a:buBlip>
              <a:defRPr>
                <a:gradFill>
                  <a:gsLst>
                    <a:gs pos="0">
                      <a:srgbClr val="FFFFFF"/>
                    </a:gs>
                    <a:gs pos="86000">
                      <a:srgbClr val="FFFFFF"/>
                    </a:gs>
                  </a:gsLst>
                  <a:lin ang="5400000" scaled="0"/>
                </a:gradFill>
              </a:defRPr>
            </a:lvl4pPr>
            <a:lvl5pPr marL="1939990" indent="-33628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95" indent="-459995">
              <a:buClr>
                <a:srgbClr val="FFFFFF"/>
              </a:buClr>
              <a:buSzPct val="70000"/>
              <a:buFontTx/>
              <a:buBlip>
                <a:blip r:embed="rId2"/>
              </a:buBlip>
              <a:defRPr>
                <a:gradFill>
                  <a:gsLst>
                    <a:gs pos="0">
                      <a:srgbClr val="FFFFFF"/>
                    </a:gs>
                    <a:gs pos="86000">
                      <a:srgbClr val="FFFFFF"/>
                    </a:gs>
                  </a:gsLst>
                  <a:lin ang="5400000" scaled="0"/>
                </a:gradFill>
              </a:defRPr>
            </a:lvl1pPr>
            <a:lvl2pPr marL="854981" indent="-394984">
              <a:buClr>
                <a:srgbClr val="FFFFFF"/>
              </a:buClr>
              <a:buSzPct val="70000"/>
              <a:buFontTx/>
              <a:buBlip>
                <a:blip r:embed="rId2"/>
              </a:buBlip>
              <a:defRPr>
                <a:gradFill>
                  <a:gsLst>
                    <a:gs pos="0">
                      <a:srgbClr val="FFFFFF"/>
                    </a:gs>
                    <a:gs pos="86000">
                      <a:srgbClr val="FFFFFF"/>
                    </a:gs>
                  </a:gsLst>
                  <a:lin ang="5400000" scaled="0"/>
                </a:gradFill>
              </a:defRPr>
            </a:lvl2pPr>
            <a:lvl3pPr marL="1257900" indent="-402919">
              <a:buClr>
                <a:srgbClr val="FFFFFF"/>
              </a:buClr>
              <a:buSzPct val="70000"/>
              <a:buFontTx/>
              <a:buBlip>
                <a:blip r:embed="rId2"/>
              </a:buBlip>
              <a:defRPr>
                <a:gradFill>
                  <a:gsLst>
                    <a:gs pos="0">
                      <a:srgbClr val="FFFFFF"/>
                    </a:gs>
                    <a:gs pos="86000">
                      <a:srgbClr val="FFFFFF"/>
                    </a:gs>
                  </a:gsLst>
                  <a:lin ang="5400000" scaled="0"/>
                </a:gradFill>
              </a:defRPr>
            </a:lvl3pPr>
            <a:lvl4pPr marL="1603687" indent="-345797">
              <a:buClr>
                <a:srgbClr val="FFFFFF"/>
              </a:buClr>
              <a:buSzPct val="70000"/>
              <a:buFontTx/>
              <a:buBlip>
                <a:blip r:embed="rId2"/>
              </a:buBlip>
              <a:defRPr>
                <a:gradFill>
                  <a:gsLst>
                    <a:gs pos="0">
                      <a:srgbClr val="FFFFFF"/>
                    </a:gs>
                    <a:gs pos="86000">
                      <a:srgbClr val="FFFFFF"/>
                    </a:gs>
                  </a:gsLst>
                  <a:lin ang="5400000" scaled="0"/>
                </a:gradFill>
              </a:defRPr>
            </a:lvl4pPr>
            <a:lvl5pPr marL="1939990" indent="-33628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68" tIns="76121" rIns="152268" bIns="761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900" indent="-40291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687" indent="-34579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990" indent="-33628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969989" y="1447800"/>
            <a:ext cx="10698161" cy="996696"/>
          </a:xfrm>
        </p:spPr>
        <p:txBody>
          <a:bodyPr anchor="ctr">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bwMode="auto">
          <a:xfrm>
            <a:off x="969963" y="2525507"/>
            <a:ext cx="10242551" cy="46325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Tree>
    <p:extLst>
      <p:ext uri="{BB962C8B-B14F-4D97-AF65-F5344CB8AC3E}">
        <p14:creationId xmlns:p14="http://schemas.microsoft.com/office/powerpoint/2010/main" val="1964012466"/>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85415" y="3262999"/>
            <a:ext cx="8282710" cy="996696"/>
          </a:xfrm>
        </p:spPr>
        <p:txBody>
          <a:bodyPr anchor="ctr" anchorCtr="0">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a:xfrm>
            <a:off x="3373566" y="4343425"/>
            <a:ext cx="8294585" cy="46166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
        <p:nvSpPr>
          <p:cNvPr id="7" name="Text Placeholder 6"/>
          <p:cNvSpPr>
            <a:spLocks noGrp="1"/>
          </p:cNvSpPr>
          <p:nvPr>
            <p:ph type="body" sz="quarter" idx="10" hasCustomPrompt="1"/>
          </p:nvPr>
        </p:nvSpPr>
        <p:spPr>
          <a:xfrm>
            <a:off x="520699" y="5569552"/>
            <a:ext cx="10242551" cy="1059873"/>
          </a:xfrm>
        </p:spPr>
        <p:txBody>
          <a:bodyPr anchor="ctr" anchorCtr="0">
            <a:noAutofit/>
            <a:scene3d>
              <a:camera prst="orthographicFront"/>
              <a:lightRig rig="flat" dir="t"/>
            </a:scene3d>
            <a:sp3d>
              <a:contourClr>
                <a:schemeClr val="tx2"/>
              </a:contourClr>
            </a:sp3d>
          </a:bodyPr>
          <a:lstStyle>
            <a:lvl1pPr marL="0" indent="0" algn="l">
              <a:buFont typeface="Arial" pitchFamily="34" charset="0"/>
              <a:buNone/>
              <a:defRPr kumimoji="0" lang="en-US" sz="8000" b="0" i="0" u="none" strike="noStrike" kern="1200" cap="none" spc="-151" normalizeH="0" baseline="0" noProof="0" dirty="0" smtClean="0">
                <a:ln w="11430"/>
                <a:gradFill>
                  <a:gsLst>
                    <a:gs pos="0">
                      <a:schemeClr val="tx2"/>
                    </a:gs>
                    <a:gs pos="88000">
                      <a:schemeClr val="tx2"/>
                    </a:gs>
                  </a:gsLst>
                  <a:lin ang="5400000"/>
                </a:gradFill>
                <a:effectLst/>
                <a:uLnTx/>
                <a:uFillTx/>
                <a:latin typeface="+mj-lt"/>
                <a:ea typeface="+mn-ea"/>
                <a:cs typeface="+mn-cs"/>
              </a:defRPr>
            </a:lvl1pPr>
          </a:lstStyle>
          <a:p>
            <a:pPr lvl="0"/>
            <a:r>
              <a:rPr lang="en-US" dirty="0" smtClean="0"/>
              <a:t>Click to edit…</a:t>
            </a:r>
          </a:p>
        </p:txBody>
      </p:sp>
    </p:spTree>
    <p:extLst>
      <p:ext uri="{BB962C8B-B14F-4D97-AF65-F5344CB8AC3E}">
        <p14:creationId xmlns:p14="http://schemas.microsoft.com/office/powerpoint/2010/main" val="294215994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Conten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892552"/>
          </a:xfrm>
        </p:spPr>
        <p:txBody>
          <a:bodyPr/>
          <a:lstStyle>
            <a:lvl1pPr marL="0" indent="0">
              <a:buNone/>
              <a:defRPr/>
            </a:lvl1pPr>
            <a:lvl2pPr marL="0" indent="0">
              <a:buNone/>
              <a:defRPr sz="20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0345811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Conten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6"/>
            <a:ext cx="11149012" cy="1908215"/>
          </a:xfrm>
        </p:spPr>
        <p:txBody>
          <a:bodyPr/>
          <a:lstStyle>
            <a:lvl1pPr marL="463172" indent="-463172">
              <a:lnSpc>
                <a:spcPct val="90000"/>
              </a:lnSpc>
              <a:defRPr sz="4000"/>
            </a:lvl1pPr>
            <a:lvl2pPr marL="747109" indent="-283936">
              <a:lnSpc>
                <a:spcPct val="90000"/>
              </a:lnSpc>
              <a:defRPr sz="2000"/>
            </a:lvl2pPr>
            <a:lvl3pPr marL="1032643" indent="-285522">
              <a:lnSpc>
                <a:spcPct val="90000"/>
              </a:lnSpc>
              <a:defRPr sz="2000"/>
            </a:lvl3pPr>
            <a:lvl4pPr marL="1257900" indent="-225247">
              <a:lnSpc>
                <a:spcPct val="90000"/>
              </a:lnSpc>
              <a:defRPr sz="1900"/>
            </a:lvl4pPr>
            <a:lvl5pPr marL="1483136" indent="-225247">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936978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5"/>
            <a:ext cx="5486400" cy="1797415"/>
          </a:xfrm>
        </p:spPr>
        <p:txBody>
          <a:bodyPr/>
          <a:lstStyle>
            <a:lvl1pPr marL="339709" indent="-339709">
              <a:lnSpc>
                <a:spcPct val="90000"/>
              </a:lnSpc>
              <a:defRPr sz="3200"/>
            </a:lvl1pPr>
            <a:lvl2pPr marL="628155" indent="-279172">
              <a:lnSpc>
                <a:spcPct val="90000"/>
              </a:lnSpc>
              <a:defRPr sz="2000"/>
            </a:lvl2pPr>
            <a:lvl3pPr marL="913677" indent="-285522">
              <a:lnSpc>
                <a:spcPct val="90000"/>
              </a:lnSpc>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25"/>
            <a:ext cx="5486400" cy="1797415"/>
          </a:xfrm>
        </p:spPr>
        <p:txBody>
          <a:bodyPr/>
          <a:lstStyle>
            <a:lvl1pPr marL="347635" indent="-347635">
              <a:lnSpc>
                <a:spcPct val="90000"/>
              </a:lnSpc>
              <a:defRPr sz="3200"/>
            </a:lvl1pPr>
            <a:lvl2pPr marL="628155" indent="-283936">
              <a:lnSpc>
                <a:spcPct val="90000"/>
              </a:lnSpc>
              <a:defRPr sz="2000"/>
            </a:lvl2pPr>
            <a:lvl3pPr marL="913677" indent="-285522">
              <a:lnSpc>
                <a:spcPct val="90000"/>
              </a:lnSpc>
              <a:tabLst>
                <a:tab pos="1080242" algn="l"/>
              </a:tabLst>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059516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73860301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40986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 Dark Blue">
    <p:bg>
      <p:bgPr>
        <a:solidFill>
          <a:schemeClr val="accent1">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54433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 Green">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86852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42786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64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441" indent="-342633">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633" indent="-342633">
              <a:spcBef>
                <a:spcPts val="0"/>
              </a:spcBef>
              <a:spcAft>
                <a:spcPts val="400"/>
              </a:spcAft>
              <a:buFont typeface="Arial" pitchFamily="34" charset="0"/>
              <a:buChar char="•"/>
              <a:defRPr/>
            </a:lvl5pPr>
            <a:lvl6pPr marL="1032643" indent="-342633">
              <a:buFont typeface="Arial" pitchFamily="34" charset="0"/>
              <a:buChar char="•"/>
              <a:defRPr sz="2400">
                <a:gradFill>
                  <a:gsLst>
                    <a:gs pos="0">
                      <a:srgbClr val="595959"/>
                    </a:gs>
                    <a:gs pos="86000">
                      <a:srgbClr val="595959"/>
                    </a:gs>
                  </a:gsLst>
                  <a:lin ang="5400000" scaled="0"/>
                </a:gradFill>
              </a:defRPr>
            </a:lvl6pPr>
            <a:lvl7pPr marL="1254723" indent="-225247">
              <a:defRPr>
                <a:gradFill>
                  <a:gsLst>
                    <a:gs pos="0">
                      <a:srgbClr val="595959"/>
                    </a:gs>
                    <a:gs pos="86000">
                      <a:srgbClr val="595959"/>
                    </a:gs>
                  </a:gsLst>
                  <a:lin ang="5400000" scaled="0"/>
                </a:gradFill>
              </a:defRPr>
            </a:lvl7pPr>
            <a:lvl8pPr marL="1486311" indent="-231585">
              <a:defRPr>
                <a:gradFill>
                  <a:gsLst>
                    <a:gs pos="0">
                      <a:srgbClr val="595959"/>
                    </a:gs>
                    <a:gs pos="86000">
                      <a:srgbClr val="595959"/>
                    </a:gs>
                  </a:gsLst>
                  <a:lin ang="5400000" scaled="0"/>
                </a:gradFill>
              </a:defRPr>
            </a:lvl8pPr>
          </a:lstStyle>
          <a:p>
            <a:pPr marL="345797" lvl="0" indent="-345797" algn="l" defTabSz="913641" rtl="0" eaLnBrk="1" latinLnBrk="0" hangingPunct="1">
              <a:lnSpc>
                <a:spcPct val="90000"/>
              </a:lnSpc>
              <a:spcBef>
                <a:spcPct val="20000"/>
              </a:spcBef>
              <a:buSzPct val="90000"/>
              <a:buFont typeface="Arial" pitchFamily="34" charset="0"/>
              <a:buChar char="•"/>
            </a:pPr>
            <a:r>
              <a:rPr lang="en-US" smtClean="0"/>
              <a:t>Click to edit Master text styles</a:t>
            </a:r>
          </a:p>
          <a:p>
            <a:pPr marL="345797" lvl="1" indent="-345797" algn="l" defTabSz="913641" rtl="0" eaLnBrk="1" latinLnBrk="0" hangingPunct="1">
              <a:lnSpc>
                <a:spcPct val="90000"/>
              </a:lnSpc>
              <a:spcBef>
                <a:spcPct val="20000"/>
              </a:spcBef>
              <a:buSzPct val="90000"/>
              <a:buFont typeface="Arial" pitchFamily="34" charset="0"/>
              <a:buChar char="•"/>
            </a:pPr>
            <a:r>
              <a:rPr lang="en-US" smtClean="0"/>
              <a:t>Second level</a:t>
            </a:r>
          </a:p>
          <a:p>
            <a:pPr marL="345797" lvl="2" indent="-345797" algn="l" defTabSz="913641" rtl="0" eaLnBrk="1" latinLnBrk="0" hangingPunct="1">
              <a:lnSpc>
                <a:spcPct val="90000"/>
              </a:lnSpc>
              <a:spcBef>
                <a:spcPct val="20000"/>
              </a:spcBef>
              <a:buSzPct val="90000"/>
              <a:buFont typeface="Arial" pitchFamily="34" charset="0"/>
              <a:buChar char="•"/>
            </a:pPr>
            <a:r>
              <a:rPr lang="en-US" smtClean="0"/>
              <a:t>Third level</a:t>
            </a:r>
          </a:p>
          <a:p>
            <a:pPr marL="345797" lvl="3" indent="-345797" algn="l" defTabSz="913641" rtl="0" eaLnBrk="1" latinLnBrk="0" hangingPunct="1">
              <a:lnSpc>
                <a:spcPct val="90000"/>
              </a:lnSpc>
              <a:spcBef>
                <a:spcPct val="20000"/>
              </a:spcBef>
              <a:buSzPct val="90000"/>
              <a:buFont typeface="Arial" pitchFamily="34" charset="0"/>
              <a:buChar char="•"/>
            </a:pPr>
            <a:r>
              <a:rPr lang="en-US" smtClean="0"/>
              <a:t>Fourth level</a:t>
            </a:r>
          </a:p>
          <a:p>
            <a:pPr marL="345797" lvl="4" indent="-345797" algn="l" defTabSz="913641"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72392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68" tIns="76121" rIns="152268" bIns="761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0526903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nimated Title Slide- Background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461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2"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3" y="4612361"/>
            <a:ext cx="5454333" cy="1144929"/>
          </a:xfrm>
        </p:spPr>
        <p:txBody>
          <a:bodyPr/>
          <a:lstStyle>
            <a:lvl1pPr marL="0" indent="0">
              <a:buFont typeface="Arial" pitchFamily="34" charset="0"/>
              <a:buNone/>
              <a:defRPr sz="2400">
                <a:solidFill>
                  <a:schemeClr val="bg1">
                    <a:alpha val="98000"/>
                  </a:schemeClr>
                </a:solidFill>
                <a:latin typeface="+mj-lt"/>
              </a:defRPr>
            </a:lvl1pPr>
            <a:lvl2pPr marL="460075" indent="0">
              <a:buFont typeface="Arial" pitchFamily="34" charset="0"/>
              <a:buNone/>
              <a:defRPr/>
            </a:lvl2pPr>
            <a:lvl3pPr marL="855125" indent="0">
              <a:buFont typeface="Arial" pitchFamily="34" charset="0"/>
              <a:buNone/>
              <a:defRPr/>
            </a:lvl3pPr>
            <a:lvl4pPr marL="1258108" indent="0">
              <a:buFont typeface="Arial" pitchFamily="34" charset="0"/>
              <a:buNone/>
              <a:defRPr/>
            </a:lvl4pPr>
            <a:lvl5pPr marL="160395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96757070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108" indent="-40298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954" indent="-3458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310" indent="-33634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39910227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553" indent="-342689">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689" indent="-342689">
              <a:spcBef>
                <a:spcPts val="0"/>
              </a:spcBef>
              <a:spcAft>
                <a:spcPts val="400"/>
              </a:spcAft>
              <a:buFont typeface="Arial" pitchFamily="34" charset="0"/>
              <a:buChar char="•"/>
              <a:defRPr/>
            </a:lvl5pPr>
            <a:lvl6pPr marL="1032814" indent="-342689">
              <a:buFont typeface="Arial" pitchFamily="34" charset="0"/>
              <a:buChar char="•"/>
              <a:defRPr sz="2400">
                <a:gradFill>
                  <a:gsLst>
                    <a:gs pos="0">
                      <a:srgbClr val="595959"/>
                    </a:gs>
                    <a:gs pos="86000">
                      <a:srgbClr val="595959"/>
                    </a:gs>
                  </a:gsLst>
                  <a:lin ang="5400000" scaled="0"/>
                </a:gradFill>
              </a:defRPr>
            </a:lvl6pPr>
            <a:lvl7pPr marL="1254931" indent="-225285">
              <a:defRPr>
                <a:gradFill>
                  <a:gsLst>
                    <a:gs pos="0">
                      <a:srgbClr val="595959"/>
                    </a:gs>
                    <a:gs pos="86000">
                      <a:srgbClr val="595959"/>
                    </a:gs>
                  </a:gsLst>
                  <a:lin ang="5400000" scaled="0"/>
                </a:gradFill>
              </a:defRPr>
            </a:lvl7pPr>
            <a:lvl8pPr marL="1486558" indent="-231625">
              <a:defRPr>
                <a:gradFill>
                  <a:gsLst>
                    <a:gs pos="0">
                      <a:srgbClr val="595959"/>
                    </a:gs>
                    <a:gs pos="86000">
                      <a:srgbClr val="595959"/>
                    </a:gs>
                  </a:gsLst>
                  <a:lin ang="5400000" scaled="0"/>
                </a:gradFill>
              </a:defRPr>
            </a:lvl8pPr>
          </a:lstStyle>
          <a:p>
            <a:pPr marL="345855" lvl="0" indent="-345855" algn="l" defTabSz="913793" rtl="0" eaLnBrk="1" latinLnBrk="0" hangingPunct="1">
              <a:lnSpc>
                <a:spcPct val="90000"/>
              </a:lnSpc>
              <a:spcBef>
                <a:spcPct val="20000"/>
              </a:spcBef>
              <a:buSzPct val="90000"/>
              <a:buFont typeface="Arial" pitchFamily="34" charset="0"/>
              <a:buChar char="•"/>
            </a:pPr>
            <a:r>
              <a:rPr lang="en-US" smtClean="0"/>
              <a:t>Click to edit Master text styles</a:t>
            </a:r>
          </a:p>
          <a:p>
            <a:pPr marL="345855" lvl="1" indent="-345855" algn="l" defTabSz="913793" rtl="0" eaLnBrk="1" latinLnBrk="0" hangingPunct="1">
              <a:lnSpc>
                <a:spcPct val="90000"/>
              </a:lnSpc>
              <a:spcBef>
                <a:spcPct val="20000"/>
              </a:spcBef>
              <a:buSzPct val="90000"/>
              <a:buFont typeface="Arial" pitchFamily="34" charset="0"/>
              <a:buChar char="•"/>
            </a:pPr>
            <a:r>
              <a:rPr lang="en-US" smtClean="0"/>
              <a:t>Second level</a:t>
            </a:r>
          </a:p>
          <a:p>
            <a:pPr marL="345855" lvl="2" indent="-345855" algn="l" defTabSz="913793" rtl="0" eaLnBrk="1" latinLnBrk="0" hangingPunct="1">
              <a:lnSpc>
                <a:spcPct val="90000"/>
              </a:lnSpc>
              <a:spcBef>
                <a:spcPct val="20000"/>
              </a:spcBef>
              <a:buSzPct val="90000"/>
              <a:buFont typeface="Arial" pitchFamily="34" charset="0"/>
              <a:buChar char="•"/>
            </a:pPr>
            <a:r>
              <a:rPr lang="en-US" smtClean="0"/>
              <a:t>Third level</a:t>
            </a:r>
          </a:p>
          <a:p>
            <a:pPr marL="345855" lvl="3" indent="-345855" algn="l" defTabSz="913793" rtl="0" eaLnBrk="1" latinLnBrk="0" hangingPunct="1">
              <a:lnSpc>
                <a:spcPct val="90000"/>
              </a:lnSpc>
              <a:spcBef>
                <a:spcPct val="20000"/>
              </a:spcBef>
              <a:buSzPct val="90000"/>
              <a:buFont typeface="Arial" pitchFamily="34" charset="0"/>
              <a:buChar char="•"/>
            </a:pPr>
            <a:r>
              <a:rPr lang="en-US" smtClean="0"/>
              <a:t>Fourth level</a:t>
            </a:r>
          </a:p>
          <a:p>
            <a:pPr marL="345855" lvl="4" indent="-345855" algn="l" defTabSz="91379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13293724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02" indent="-341102">
              <a:lnSpc>
                <a:spcPct val="90000"/>
              </a:lnSpc>
              <a:buSzPct val="80000"/>
              <a:buFont typeface="Arial" pitchFamily="34" charset="0"/>
              <a:buChar char="•"/>
              <a:defRPr sz="3200"/>
            </a:lvl1pPr>
            <a:lvl2pPr marL="626672" indent="-285570">
              <a:lnSpc>
                <a:spcPct val="90000"/>
              </a:lnSpc>
              <a:buSzPct val="80000"/>
              <a:buFont typeface="Arial" pitchFamily="34" charset="0"/>
              <a:buChar char="•"/>
              <a:defRPr sz="2800"/>
            </a:lvl2pPr>
            <a:lvl3pPr marL="913829" indent="-287158">
              <a:lnSpc>
                <a:spcPct val="90000"/>
              </a:lnSpc>
              <a:buSzPct val="80000"/>
              <a:buFont typeface="Arial" pitchFamily="34" charset="0"/>
              <a:buChar char="•"/>
              <a:defRPr sz="2400"/>
            </a:lvl3pPr>
            <a:lvl4pPr marL="1711836" indent="-225285">
              <a:lnSpc>
                <a:spcPct val="90000"/>
              </a:lnSpc>
              <a:buSzPct val="80000"/>
              <a:buFont typeface="Arial" pitchFamily="34" charset="0"/>
              <a:buChar char="•"/>
              <a:defRPr sz="2000"/>
            </a:lvl4pPr>
            <a:lvl5pPr marL="1943468" indent="-23162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01" indent="-45690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14" indent="-45690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361" indent="-342689">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248" indent="-342689">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530" indent="-342689">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02" lvl="0" indent="-341102" algn="l" defTabSz="913793" rtl="0" eaLnBrk="1" latinLnBrk="0" hangingPunct="1">
              <a:lnSpc>
                <a:spcPct val="90000"/>
              </a:lnSpc>
              <a:spcBef>
                <a:spcPct val="20000"/>
              </a:spcBef>
              <a:buSzPct val="80000"/>
              <a:buFont typeface="Arial" pitchFamily="34" charset="0"/>
              <a:buChar char="•"/>
            </a:pPr>
            <a:r>
              <a:rPr lang="en-US" smtClean="0"/>
              <a:t>Click to edit Master text styles</a:t>
            </a:r>
          </a:p>
          <a:p>
            <a:pPr marL="341102" lvl="1" indent="-341102" algn="l" defTabSz="913793" rtl="0" eaLnBrk="1" latinLnBrk="0" hangingPunct="1">
              <a:lnSpc>
                <a:spcPct val="90000"/>
              </a:lnSpc>
              <a:spcBef>
                <a:spcPct val="20000"/>
              </a:spcBef>
              <a:buSzPct val="80000"/>
              <a:buFont typeface="Arial" pitchFamily="34" charset="0"/>
              <a:buChar char="•"/>
            </a:pPr>
            <a:r>
              <a:rPr lang="en-US" smtClean="0"/>
              <a:t>Second level</a:t>
            </a:r>
          </a:p>
          <a:p>
            <a:pPr marL="341102" lvl="2" indent="-341102" algn="l" defTabSz="913793" rtl="0" eaLnBrk="1" latinLnBrk="0" hangingPunct="1">
              <a:lnSpc>
                <a:spcPct val="90000"/>
              </a:lnSpc>
              <a:spcBef>
                <a:spcPct val="20000"/>
              </a:spcBef>
              <a:buSzPct val="80000"/>
              <a:buFont typeface="Arial" pitchFamily="34" charset="0"/>
              <a:buChar char="•"/>
            </a:pPr>
            <a:r>
              <a:rPr lang="en-US" smtClean="0"/>
              <a:t>Third level</a:t>
            </a:r>
          </a:p>
          <a:p>
            <a:pPr marL="341102" lvl="3" indent="-341102" algn="l" defTabSz="913793" rtl="0" eaLnBrk="1" latinLnBrk="0" hangingPunct="1">
              <a:lnSpc>
                <a:spcPct val="90000"/>
              </a:lnSpc>
              <a:spcBef>
                <a:spcPct val="20000"/>
              </a:spcBef>
              <a:buSzPct val="80000"/>
              <a:buFont typeface="Arial" pitchFamily="34" charset="0"/>
              <a:buChar char="•"/>
            </a:pPr>
            <a:r>
              <a:rPr lang="en-US" smtClean="0"/>
              <a:t>Fourth level</a:t>
            </a:r>
          </a:p>
          <a:p>
            <a:pPr marL="341102" lvl="4" indent="-341102" algn="l" defTabSz="91379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55417904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983" indent="-402983">
              <a:buSzPct val="80000"/>
              <a:buFont typeface="Arial" pitchFamily="34" charset="0"/>
              <a:buChar char="•"/>
              <a:defRPr sz="2800"/>
            </a:lvl1pPr>
            <a:lvl2pPr marL="744060" indent="-322062">
              <a:buSzPct val="80000"/>
              <a:buFont typeface="Arial" pitchFamily="34" charset="0"/>
              <a:buChar char="•"/>
              <a:defRPr sz="2800"/>
            </a:lvl2pPr>
            <a:lvl3pPr marL="1026472" indent="-282396" defTabSz="1029638">
              <a:buSzPct val="80000"/>
              <a:buFont typeface="Arial" pitchFamily="34" charset="0"/>
              <a:buChar char="•"/>
              <a:defRPr sz="2400"/>
            </a:lvl3pPr>
            <a:lvl4pPr marL="1316792" indent="-287158">
              <a:buSzPct val="80000"/>
              <a:buFont typeface="Arial" pitchFamily="34" charset="0"/>
              <a:buChar char="•"/>
              <a:defRPr sz="2000"/>
            </a:lvl4pPr>
            <a:lvl5pPr marL="1540502" indent="-22369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40" indent="-29614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01" indent="-45690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695" indent="-342689">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328" indent="-342689">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758" indent="-342689">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328" indent="-342689">
              <a:defRPr sz="1600"/>
            </a:lvl6pPr>
            <a:lvl7pPr marL="1602376" indent="-285570">
              <a:defRPr sz="1600"/>
            </a:lvl7pPr>
            <a:lvl8pPr>
              <a:defRPr sz="1600"/>
            </a:lvl8pPr>
            <a:lvl9pPr>
              <a:defRPr sz="1600"/>
            </a:lvl9pPr>
          </a:lstStyle>
          <a:p>
            <a:pPr marL="402983" lvl="0" indent="-402983" algn="l" defTabSz="913793" rtl="0" eaLnBrk="1" latinLnBrk="0" hangingPunct="1">
              <a:lnSpc>
                <a:spcPct val="90000"/>
              </a:lnSpc>
              <a:spcBef>
                <a:spcPct val="20000"/>
              </a:spcBef>
              <a:buSzPct val="80000"/>
            </a:pPr>
            <a:r>
              <a:rPr lang="en-US" smtClean="0"/>
              <a:t>Click to edit Master text styles</a:t>
            </a:r>
          </a:p>
          <a:p>
            <a:pPr marL="402983" lvl="1" indent="-402983" algn="l" defTabSz="913793" rtl="0" eaLnBrk="1" latinLnBrk="0" hangingPunct="1">
              <a:lnSpc>
                <a:spcPct val="90000"/>
              </a:lnSpc>
              <a:spcBef>
                <a:spcPct val="20000"/>
              </a:spcBef>
              <a:buSzPct val="80000"/>
            </a:pPr>
            <a:r>
              <a:rPr lang="en-US" smtClean="0"/>
              <a:t>Second level</a:t>
            </a:r>
          </a:p>
          <a:p>
            <a:pPr marL="402983" lvl="2" indent="-402983" algn="l" defTabSz="913793" rtl="0" eaLnBrk="1" latinLnBrk="0" hangingPunct="1">
              <a:lnSpc>
                <a:spcPct val="90000"/>
              </a:lnSpc>
              <a:spcBef>
                <a:spcPct val="20000"/>
              </a:spcBef>
              <a:buSzPct val="80000"/>
            </a:pPr>
            <a:r>
              <a:rPr lang="en-US" smtClean="0"/>
              <a:t>Third level</a:t>
            </a:r>
          </a:p>
          <a:p>
            <a:pPr marL="402983" lvl="3" indent="-402983" algn="l" defTabSz="913793" rtl="0" eaLnBrk="1" latinLnBrk="0" hangingPunct="1">
              <a:lnSpc>
                <a:spcPct val="90000"/>
              </a:lnSpc>
              <a:spcBef>
                <a:spcPct val="20000"/>
              </a:spcBef>
              <a:buSzPct val="80000"/>
            </a:pPr>
            <a:r>
              <a:rPr lang="en-US" smtClean="0"/>
              <a:t>Fourth level</a:t>
            </a:r>
          </a:p>
          <a:p>
            <a:pPr marL="402983" lvl="4" indent="-402983" algn="l" defTabSz="91379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58064714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403046599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5593341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046" indent="-341046">
              <a:lnSpc>
                <a:spcPct val="90000"/>
              </a:lnSpc>
              <a:buSzPct val="80000"/>
              <a:buFont typeface="Arial" pitchFamily="34" charset="0"/>
              <a:buChar char="•"/>
              <a:defRPr sz="3200"/>
            </a:lvl1pPr>
            <a:lvl2pPr marL="626568" indent="-285522">
              <a:lnSpc>
                <a:spcPct val="90000"/>
              </a:lnSpc>
              <a:buSzPct val="80000"/>
              <a:buFont typeface="Arial" pitchFamily="34" charset="0"/>
              <a:buChar char="•"/>
              <a:defRPr sz="2800"/>
            </a:lvl2pPr>
            <a:lvl3pPr marL="913677" indent="-287110">
              <a:lnSpc>
                <a:spcPct val="90000"/>
              </a:lnSpc>
              <a:buSzPct val="80000"/>
              <a:buFont typeface="Arial" pitchFamily="34" charset="0"/>
              <a:buChar char="•"/>
              <a:defRPr sz="2400"/>
            </a:lvl3pPr>
            <a:lvl4pPr marL="1711548" indent="-225247">
              <a:lnSpc>
                <a:spcPct val="90000"/>
              </a:lnSpc>
              <a:buSzPct val="80000"/>
              <a:buFont typeface="Arial" pitchFamily="34" charset="0"/>
              <a:buChar char="•"/>
              <a:defRPr sz="2000"/>
            </a:lvl4pPr>
            <a:lvl5pPr marL="1943147" indent="-23158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821" indent="-45682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7880" indent="-45682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201" indent="-342633">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8944" indent="-342633">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186" indent="-342633">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046" lvl="0" indent="-341046" algn="l" defTabSz="913641" rtl="0" eaLnBrk="1" latinLnBrk="0" hangingPunct="1">
              <a:lnSpc>
                <a:spcPct val="90000"/>
              </a:lnSpc>
              <a:spcBef>
                <a:spcPct val="20000"/>
              </a:spcBef>
              <a:buSzPct val="80000"/>
              <a:buFont typeface="Arial" pitchFamily="34" charset="0"/>
              <a:buChar char="•"/>
            </a:pPr>
            <a:r>
              <a:rPr lang="en-US" smtClean="0"/>
              <a:t>Click to edit Master text styles</a:t>
            </a:r>
          </a:p>
          <a:p>
            <a:pPr marL="341046" lvl="1" indent="-341046" algn="l" defTabSz="913641" rtl="0" eaLnBrk="1" latinLnBrk="0" hangingPunct="1">
              <a:lnSpc>
                <a:spcPct val="90000"/>
              </a:lnSpc>
              <a:spcBef>
                <a:spcPct val="20000"/>
              </a:spcBef>
              <a:buSzPct val="80000"/>
              <a:buFont typeface="Arial" pitchFamily="34" charset="0"/>
              <a:buChar char="•"/>
            </a:pPr>
            <a:r>
              <a:rPr lang="en-US" smtClean="0"/>
              <a:t>Second level</a:t>
            </a:r>
          </a:p>
          <a:p>
            <a:pPr marL="341046" lvl="2" indent="-341046" algn="l" defTabSz="913641" rtl="0" eaLnBrk="1" latinLnBrk="0" hangingPunct="1">
              <a:lnSpc>
                <a:spcPct val="90000"/>
              </a:lnSpc>
              <a:spcBef>
                <a:spcPct val="20000"/>
              </a:spcBef>
              <a:buSzPct val="80000"/>
              <a:buFont typeface="Arial" pitchFamily="34" charset="0"/>
              <a:buChar char="•"/>
            </a:pPr>
            <a:r>
              <a:rPr lang="en-US" smtClean="0"/>
              <a:t>Third level</a:t>
            </a:r>
          </a:p>
          <a:p>
            <a:pPr marL="341046" lvl="3" indent="-341046" algn="l" defTabSz="913641" rtl="0" eaLnBrk="1" latinLnBrk="0" hangingPunct="1">
              <a:lnSpc>
                <a:spcPct val="90000"/>
              </a:lnSpc>
              <a:spcBef>
                <a:spcPct val="20000"/>
              </a:spcBef>
              <a:buSzPct val="80000"/>
              <a:buFont typeface="Arial" pitchFamily="34" charset="0"/>
              <a:buChar char="•"/>
            </a:pPr>
            <a:r>
              <a:rPr lang="en-US" smtClean="0"/>
              <a:t>Fourth level</a:t>
            </a:r>
          </a:p>
          <a:p>
            <a:pPr marL="341046" lvl="4" indent="-341046" algn="l" defTabSz="913641"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44" tIns="45673" rIns="91344" bIns="45673" numCol="1" spcCol="0" rtlCol="0" anchor="ctr" anchorCtr="0" compatLnSpc="1">
            <a:prstTxWarp prst="textNoShape">
              <a:avLst/>
            </a:prstTxWarp>
          </a:bodyPr>
          <a:lstStyle/>
          <a:p>
            <a:pPr algn="ctr" defTabSz="913217"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60" tIns="182760" anchor="ctr" anchorCtr="0"/>
          <a:lstStyle>
            <a:lvl1pPr marL="574315" indent="-57114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55" indent="-342689">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793" rtl="0" eaLnBrk="1" latinLnBrk="0" hangingPunct="1">
              <a:lnSpc>
                <a:spcPct val="90000"/>
              </a:lnSpc>
              <a:spcBef>
                <a:spcPts val="0"/>
              </a:spcBef>
              <a:spcAft>
                <a:spcPts val="900"/>
              </a:spcAft>
              <a:buSzPct val="80000"/>
            </a:pPr>
            <a:r>
              <a:rPr lang="en-US" smtClean="0"/>
              <a:t>Click to edit Master text styles</a:t>
            </a:r>
          </a:p>
          <a:p>
            <a:pPr marL="3175" lvl="1" indent="0" algn="l" defTabSz="91379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47" tIns="41123" rIns="82247" bIns="41123" numCol="1" anchor="t" anchorCtr="0" compatLnSpc="1">
            <a:prstTxWarp prst="textNoShape">
              <a:avLst/>
            </a:prstTxWarp>
          </a:bodyPr>
          <a:lstStyle/>
          <a:p>
            <a:pPr defTabSz="1218227"/>
            <a:endParaRPr lang="en-US" sz="1600">
              <a:solidFill>
                <a:srgbClr val="292929"/>
              </a:solidFill>
            </a:endParaRPr>
          </a:p>
        </p:txBody>
      </p:sp>
    </p:spTree>
    <p:extLst>
      <p:ext uri="{BB962C8B-B14F-4D97-AF65-F5344CB8AC3E}">
        <p14:creationId xmlns:p14="http://schemas.microsoft.com/office/powerpoint/2010/main" val="181453853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a:solidFill>
                  <a:srgbClr val="292929"/>
                </a:solidFill>
              </a:endParaRPr>
            </a:p>
          </p:txBody>
        </p:sp>
      </p:grpSp>
    </p:spTree>
    <p:extLst>
      <p:ext uri="{BB962C8B-B14F-4D97-AF65-F5344CB8AC3E}">
        <p14:creationId xmlns:p14="http://schemas.microsoft.com/office/powerpoint/2010/main" val="379434558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3"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0" tIns="45691" rIns="91380" bIns="45691" numCol="1" anchor="t" anchorCtr="0" compatLnSpc="1">
            <a:prstTxWarp prst="textNoShape">
              <a:avLst/>
            </a:prstTxWarp>
          </a:bodyPr>
          <a:lstStyle/>
          <a:p>
            <a:pPr defTabSz="913793"/>
            <a:endParaRPr lang="en-US" sz="1900">
              <a:solidFill>
                <a:srgbClr val="292929"/>
              </a:solidFill>
            </a:endParaRPr>
          </a:p>
        </p:txBody>
      </p:sp>
    </p:spTree>
    <p:extLst>
      <p:ext uri="{BB962C8B-B14F-4D97-AF65-F5344CB8AC3E}">
        <p14:creationId xmlns:p14="http://schemas.microsoft.com/office/powerpoint/2010/main" val="8820650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0"/>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a:solidFill>
                  <a:srgbClr val="292929"/>
                </a:solidFill>
              </a:endParaRPr>
            </a:p>
          </p:txBody>
        </p:sp>
      </p:grpSp>
    </p:spTree>
    <p:extLst>
      <p:ext uri="{BB962C8B-B14F-4D97-AF65-F5344CB8AC3E}">
        <p14:creationId xmlns:p14="http://schemas.microsoft.com/office/powerpoint/2010/main" val="3999563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pPr defTabSz="913793"/>
            <a:endParaRPr lang="en-US" sz="1600">
              <a:solidFill>
                <a:srgbClr val="292929"/>
              </a:solidFill>
            </a:endParaRPr>
          </a:p>
        </p:txBody>
      </p:sp>
    </p:spTree>
    <p:extLst>
      <p:ext uri="{BB962C8B-B14F-4D97-AF65-F5344CB8AC3E}">
        <p14:creationId xmlns:p14="http://schemas.microsoft.com/office/powerpoint/2010/main" val="59974166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7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a:solidFill>
                  <a:srgbClr val="292929"/>
                </a:solidFill>
              </a:endParaRPr>
            </a:p>
          </p:txBody>
        </p:sp>
      </p:grpSp>
    </p:spTree>
    <p:extLst>
      <p:ext uri="{BB962C8B-B14F-4D97-AF65-F5344CB8AC3E}">
        <p14:creationId xmlns:p14="http://schemas.microsoft.com/office/powerpoint/2010/main" val="206989033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8"/>
            <a:ext cx="2506560" cy="291353"/>
          </a:xfrm>
          <a:prstGeom prst="rect">
            <a:avLst/>
          </a:prstGeom>
        </p:spPr>
      </p:pic>
    </p:spTree>
    <p:extLst>
      <p:ext uri="{BB962C8B-B14F-4D97-AF65-F5344CB8AC3E}">
        <p14:creationId xmlns:p14="http://schemas.microsoft.com/office/powerpoint/2010/main" val="191908459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65" tIns="45683" rIns="91365" bIns="45683" numCol="1" anchor="t" anchorCtr="0" compatLnSpc="1">
            <a:prstTxWarp prst="textNoShape">
              <a:avLst/>
            </a:prstTxWarp>
            <a:spAutoFit/>
          </a:bodyPr>
          <a:lstStyle/>
          <a:p>
            <a:pPr algn="ctr" defTabSz="91352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52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39838661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19"/>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0"/>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14281723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87145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25"/>
            <a:ext cx="5486400" cy="443199"/>
          </a:xfrm>
        </p:spPr>
        <p:txBody>
          <a:bodyPr anchor="b"/>
          <a:lstStyle>
            <a:lvl1pPr marL="0" indent="0">
              <a:lnSpc>
                <a:spcPct val="90000"/>
              </a:lnSpc>
              <a:spcBef>
                <a:spcPts val="0"/>
              </a:spcBef>
              <a:buNone/>
              <a:defRPr sz="3200" b="0">
                <a:latin typeface="Segoe UI Light" pitchFamily="34" charset="0"/>
              </a:defRPr>
            </a:lvl1pPr>
            <a:lvl2pPr marL="456805" indent="0">
              <a:buNone/>
              <a:defRPr sz="2000" b="1"/>
            </a:lvl2pPr>
            <a:lvl3pPr marL="913641" indent="0">
              <a:buNone/>
              <a:defRPr sz="1900" b="1"/>
            </a:lvl3pPr>
            <a:lvl4pPr marL="1370456" indent="0">
              <a:buNone/>
              <a:defRPr sz="1600" b="1"/>
            </a:lvl4pPr>
            <a:lvl5pPr marL="1827283" indent="0">
              <a:buNone/>
              <a:defRPr sz="1600" b="1"/>
            </a:lvl5pPr>
            <a:lvl6pPr marL="2284088" indent="0">
              <a:buNone/>
              <a:defRPr sz="1600" b="1"/>
            </a:lvl6pPr>
            <a:lvl7pPr marL="2740918" indent="0">
              <a:buNone/>
              <a:defRPr sz="1600" b="1"/>
            </a:lvl7pPr>
            <a:lvl8pPr marL="3197739" indent="0">
              <a:buNone/>
              <a:defRPr sz="1600" b="1"/>
            </a:lvl8pPr>
            <a:lvl9pPr marL="365456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919" indent="-402919">
              <a:buSzPct val="80000"/>
              <a:buFont typeface="Arial" pitchFamily="34" charset="0"/>
              <a:buChar char="•"/>
              <a:defRPr sz="2800"/>
            </a:lvl1pPr>
            <a:lvl2pPr marL="743932" indent="-322009">
              <a:buSzPct val="80000"/>
              <a:buFont typeface="Arial" pitchFamily="34" charset="0"/>
              <a:buChar char="•"/>
              <a:defRPr sz="2800"/>
            </a:lvl2pPr>
            <a:lvl3pPr marL="1026302" indent="-282348" defTabSz="1029462">
              <a:buSzPct val="80000"/>
              <a:buFont typeface="Arial" pitchFamily="34" charset="0"/>
              <a:buChar char="•"/>
              <a:defRPr sz="2400"/>
            </a:lvl3pPr>
            <a:lvl4pPr marL="1316574" indent="-287110">
              <a:buSzPct val="80000"/>
              <a:buFont typeface="Arial" pitchFamily="34" charset="0"/>
              <a:buChar char="•"/>
              <a:defRPr sz="2000"/>
            </a:lvl4pPr>
            <a:lvl5pPr marL="1540246" indent="-223661">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25"/>
            <a:ext cx="5486400" cy="443199"/>
          </a:xfrm>
        </p:spPr>
        <p:txBody>
          <a:bodyPr anchor="b"/>
          <a:lstStyle>
            <a:lvl1pPr marL="0" indent="0">
              <a:lnSpc>
                <a:spcPct val="90000"/>
              </a:lnSpc>
              <a:spcBef>
                <a:spcPts val="0"/>
              </a:spcBef>
              <a:buNone/>
              <a:defRPr sz="3200" b="0">
                <a:latin typeface="Segoe UI Light" pitchFamily="34" charset="0"/>
              </a:defRPr>
            </a:lvl1pPr>
            <a:lvl2pPr marL="456805" indent="0">
              <a:buNone/>
              <a:defRPr sz="2000" b="1"/>
            </a:lvl2pPr>
            <a:lvl3pPr marL="913641" indent="0">
              <a:buNone/>
              <a:defRPr sz="1900" b="1"/>
            </a:lvl3pPr>
            <a:lvl4pPr marL="1370456" indent="0">
              <a:buNone/>
              <a:defRPr sz="1600" b="1"/>
            </a:lvl4pPr>
            <a:lvl5pPr marL="1827283" indent="0">
              <a:buNone/>
              <a:defRPr sz="1600" b="1"/>
            </a:lvl5pPr>
            <a:lvl6pPr marL="2284088" indent="0">
              <a:buNone/>
              <a:defRPr sz="1600" b="1"/>
            </a:lvl6pPr>
            <a:lvl7pPr marL="2740918" indent="0">
              <a:buNone/>
              <a:defRPr sz="1600" b="1"/>
            </a:lvl7pPr>
            <a:lvl8pPr marL="3197739" indent="0">
              <a:buNone/>
              <a:defRPr sz="1600" b="1"/>
            </a:lvl8pPr>
            <a:lvl9pPr marL="365456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092" indent="-296092">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821" indent="-4568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568" indent="-342633">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099" indent="-342633">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576" indent="-342633">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099" indent="-342633">
              <a:defRPr sz="1600"/>
            </a:lvl6pPr>
            <a:lvl7pPr marL="1602109" indent="-285522">
              <a:defRPr sz="1600"/>
            </a:lvl7pPr>
            <a:lvl8pPr>
              <a:defRPr sz="1600"/>
            </a:lvl8pPr>
            <a:lvl9pPr>
              <a:defRPr sz="1600"/>
            </a:lvl9pPr>
          </a:lstStyle>
          <a:p>
            <a:pPr marL="402919" lvl="0" indent="-402919" algn="l" defTabSz="913641" rtl="0" eaLnBrk="1" latinLnBrk="0" hangingPunct="1">
              <a:lnSpc>
                <a:spcPct val="90000"/>
              </a:lnSpc>
              <a:spcBef>
                <a:spcPct val="20000"/>
              </a:spcBef>
              <a:buSzPct val="80000"/>
            </a:pPr>
            <a:r>
              <a:rPr lang="en-US" smtClean="0"/>
              <a:t>Click to edit Master text styles</a:t>
            </a:r>
          </a:p>
          <a:p>
            <a:pPr marL="402919" lvl="1" indent="-402919" algn="l" defTabSz="913641" rtl="0" eaLnBrk="1" latinLnBrk="0" hangingPunct="1">
              <a:lnSpc>
                <a:spcPct val="90000"/>
              </a:lnSpc>
              <a:spcBef>
                <a:spcPct val="20000"/>
              </a:spcBef>
              <a:buSzPct val="80000"/>
            </a:pPr>
            <a:r>
              <a:rPr lang="en-US" smtClean="0"/>
              <a:t>Second level</a:t>
            </a:r>
          </a:p>
          <a:p>
            <a:pPr marL="402919" lvl="2" indent="-402919" algn="l" defTabSz="913641" rtl="0" eaLnBrk="1" latinLnBrk="0" hangingPunct="1">
              <a:lnSpc>
                <a:spcPct val="90000"/>
              </a:lnSpc>
              <a:spcBef>
                <a:spcPct val="20000"/>
              </a:spcBef>
              <a:buSzPct val="80000"/>
            </a:pPr>
            <a:r>
              <a:rPr lang="en-US" smtClean="0"/>
              <a:t>Third level</a:t>
            </a:r>
          </a:p>
          <a:p>
            <a:pPr marL="402919" lvl="3" indent="-402919" algn="l" defTabSz="913641" rtl="0" eaLnBrk="1" latinLnBrk="0" hangingPunct="1">
              <a:lnSpc>
                <a:spcPct val="90000"/>
              </a:lnSpc>
              <a:spcBef>
                <a:spcPct val="20000"/>
              </a:spcBef>
              <a:buSzPct val="80000"/>
            </a:pPr>
            <a:r>
              <a:rPr lang="en-US" smtClean="0"/>
              <a:t>Fourth level</a:t>
            </a:r>
          </a:p>
          <a:p>
            <a:pPr marL="402919" lvl="4" indent="-402919" algn="l" defTabSz="913641"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95" tIns="76137" rIns="152295" bIns="76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902886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803"/>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125895" y="6578272"/>
            <a:ext cx="3937040" cy="169277"/>
          </a:xfrm>
          <a:prstGeom prst="rect">
            <a:avLst/>
          </a:prstGeom>
          <a:noFill/>
        </p:spPr>
        <p:txBody>
          <a:bodyPr wrap="none" lIns="0" tIns="0" rIns="0" bIns="0" rtlCol="0" anchor="ctr">
            <a:spAutoFit/>
          </a:bodyPr>
          <a:lstStyle/>
          <a:p>
            <a:pPr algn="ctr" defTabSz="913793"/>
            <a:r>
              <a:rPr lang="en-US" sz="1100" spc="151"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3942568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0"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1" y="4612358"/>
            <a:ext cx="5454333" cy="1144929"/>
          </a:xfrm>
        </p:spPr>
        <p:txBody>
          <a:bodyPr/>
          <a:lstStyle>
            <a:lvl1pPr marL="0" indent="0">
              <a:buFont typeface="Arial" pitchFamily="34" charset="0"/>
              <a:buNone/>
              <a:defRPr sz="2400">
                <a:solidFill>
                  <a:schemeClr val="bg1">
                    <a:alpha val="98000"/>
                  </a:schemeClr>
                </a:solidFill>
                <a:latin typeface="+mj-lt"/>
              </a:defRPr>
            </a:lvl1pPr>
            <a:lvl2pPr marL="460115" indent="0">
              <a:buFont typeface="Arial" pitchFamily="34" charset="0"/>
              <a:buNone/>
              <a:defRPr/>
            </a:lvl2pPr>
            <a:lvl3pPr marL="855197" indent="0">
              <a:buFont typeface="Arial" pitchFamily="34" charset="0"/>
              <a:buNone/>
              <a:defRPr/>
            </a:lvl3pPr>
            <a:lvl4pPr marL="1258212" indent="0">
              <a:buFont typeface="Arial" pitchFamily="34" charset="0"/>
              <a:buNone/>
              <a:defRPr/>
            </a:lvl4pPr>
            <a:lvl5pPr marL="1604087"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283483728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212" indent="-40301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087" indent="-34588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470" indent="-33636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95785783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609" indent="-342717">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17" indent="-342717">
              <a:spcBef>
                <a:spcPts val="0"/>
              </a:spcBef>
              <a:spcAft>
                <a:spcPts val="400"/>
              </a:spcAft>
              <a:buFont typeface="Arial" pitchFamily="34" charset="0"/>
              <a:buChar char="•"/>
              <a:defRPr/>
            </a:lvl5pPr>
            <a:lvl6pPr marL="1032899" indent="-342717">
              <a:buFont typeface="Arial" pitchFamily="34" charset="0"/>
              <a:buChar char="•"/>
              <a:defRPr sz="2400">
                <a:gradFill>
                  <a:gsLst>
                    <a:gs pos="0">
                      <a:srgbClr val="595959"/>
                    </a:gs>
                    <a:gs pos="86000">
                      <a:srgbClr val="595959"/>
                    </a:gs>
                  </a:gsLst>
                  <a:lin ang="5400000" scaled="0"/>
                </a:gradFill>
              </a:defRPr>
            </a:lvl6pPr>
            <a:lvl7pPr marL="1255036" indent="-225303">
              <a:defRPr>
                <a:gradFill>
                  <a:gsLst>
                    <a:gs pos="0">
                      <a:srgbClr val="595959"/>
                    </a:gs>
                    <a:gs pos="86000">
                      <a:srgbClr val="595959"/>
                    </a:gs>
                  </a:gsLst>
                  <a:lin ang="5400000" scaled="0"/>
                </a:gradFill>
              </a:defRPr>
            </a:lvl7pPr>
            <a:lvl8pPr marL="1486682" indent="-231645">
              <a:defRPr>
                <a:gradFill>
                  <a:gsLst>
                    <a:gs pos="0">
                      <a:srgbClr val="595959"/>
                    </a:gs>
                    <a:gs pos="86000">
                      <a:srgbClr val="595959"/>
                    </a:gs>
                  </a:gsLst>
                  <a:lin ang="5400000" scaled="0"/>
                </a:gradFill>
              </a:defRPr>
            </a:lvl8pPr>
          </a:lstStyle>
          <a:p>
            <a:pPr marL="345885" lvl="0" indent="-345885" algn="l" defTabSz="913869" rtl="0" eaLnBrk="1" latinLnBrk="0" hangingPunct="1">
              <a:lnSpc>
                <a:spcPct val="90000"/>
              </a:lnSpc>
              <a:spcBef>
                <a:spcPct val="20000"/>
              </a:spcBef>
              <a:buSzPct val="90000"/>
              <a:buFont typeface="Arial" pitchFamily="34" charset="0"/>
              <a:buChar char="•"/>
            </a:pPr>
            <a:r>
              <a:rPr lang="en-US" smtClean="0"/>
              <a:t>Click to edit Master text styles</a:t>
            </a:r>
          </a:p>
          <a:p>
            <a:pPr marL="345885" lvl="1" indent="-345885" algn="l" defTabSz="913869" rtl="0" eaLnBrk="1" latinLnBrk="0" hangingPunct="1">
              <a:lnSpc>
                <a:spcPct val="90000"/>
              </a:lnSpc>
              <a:spcBef>
                <a:spcPct val="20000"/>
              </a:spcBef>
              <a:buSzPct val="90000"/>
              <a:buFont typeface="Arial" pitchFamily="34" charset="0"/>
              <a:buChar char="•"/>
            </a:pPr>
            <a:r>
              <a:rPr lang="en-US" smtClean="0"/>
              <a:t>Second level</a:t>
            </a:r>
          </a:p>
          <a:p>
            <a:pPr marL="345885" lvl="2" indent="-345885" algn="l" defTabSz="913869" rtl="0" eaLnBrk="1" latinLnBrk="0" hangingPunct="1">
              <a:lnSpc>
                <a:spcPct val="90000"/>
              </a:lnSpc>
              <a:spcBef>
                <a:spcPct val="20000"/>
              </a:spcBef>
              <a:buSzPct val="90000"/>
              <a:buFont typeface="Arial" pitchFamily="34" charset="0"/>
              <a:buChar char="•"/>
            </a:pPr>
            <a:r>
              <a:rPr lang="en-US" smtClean="0"/>
              <a:t>Third level</a:t>
            </a:r>
          </a:p>
          <a:p>
            <a:pPr marL="345885" lvl="3" indent="-345885" algn="l" defTabSz="913869" rtl="0" eaLnBrk="1" latinLnBrk="0" hangingPunct="1">
              <a:lnSpc>
                <a:spcPct val="90000"/>
              </a:lnSpc>
              <a:spcBef>
                <a:spcPct val="20000"/>
              </a:spcBef>
              <a:buSzPct val="90000"/>
              <a:buFont typeface="Arial" pitchFamily="34" charset="0"/>
              <a:buChar char="•"/>
            </a:pPr>
            <a:r>
              <a:rPr lang="en-US" smtClean="0"/>
              <a:t>Fourth level</a:t>
            </a:r>
          </a:p>
          <a:p>
            <a:pPr marL="345885" lvl="4" indent="-345885" algn="l" defTabSz="91386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43580161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30" indent="-341130">
              <a:lnSpc>
                <a:spcPct val="90000"/>
              </a:lnSpc>
              <a:buSzPct val="80000"/>
              <a:buFont typeface="Arial" pitchFamily="34" charset="0"/>
              <a:buChar char="•"/>
              <a:defRPr sz="3200"/>
            </a:lvl1pPr>
            <a:lvl2pPr marL="626724" indent="-285594">
              <a:lnSpc>
                <a:spcPct val="90000"/>
              </a:lnSpc>
              <a:buSzPct val="80000"/>
              <a:buFont typeface="Arial" pitchFamily="34" charset="0"/>
              <a:buChar char="•"/>
              <a:defRPr sz="2800"/>
            </a:lvl2pPr>
            <a:lvl3pPr marL="913905" indent="-287182">
              <a:lnSpc>
                <a:spcPct val="90000"/>
              </a:lnSpc>
              <a:buSzPct val="80000"/>
              <a:buFont typeface="Arial" pitchFamily="34" charset="0"/>
              <a:buChar char="•"/>
              <a:defRPr sz="2400"/>
            </a:lvl3pPr>
            <a:lvl4pPr marL="1711980" indent="-225303">
              <a:lnSpc>
                <a:spcPct val="90000"/>
              </a:lnSpc>
              <a:buSzPct val="80000"/>
              <a:buFont typeface="Arial" pitchFamily="34" charset="0"/>
              <a:buChar char="•"/>
              <a:defRPr sz="2000"/>
            </a:lvl4pPr>
            <a:lvl5pPr marL="1943630" indent="-23164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41" indent="-45694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80" indent="-45694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441" indent="-342717">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400" indent="-342717">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702" indent="-342717">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30" lvl="0" indent="-341130" algn="l" defTabSz="913869" rtl="0" eaLnBrk="1" latinLnBrk="0" hangingPunct="1">
              <a:lnSpc>
                <a:spcPct val="90000"/>
              </a:lnSpc>
              <a:spcBef>
                <a:spcPct val="20000"/>
              </a:spcBef>
              <a:buSzPct val="80000"/>
              <a:buFont typeface="Arial" pitchFamily="34" charset="0"/>
              <a:buChar char="•"/>
            </a:pPr>
            <a:r>
              <a:rPr lang="en-US" smtClean="0"/>
              <a:t>Click to edit Master text styles</a:t>
            </a:r>
          </a:p>
          <a:p>
            <a:pPr marL="341130" lvl="1" indent="-341130" algn="l" defTabSz="913869" rtl="0" eaLnBrk="1" latinLnBrk="0" hangingPunct="1">
              <a:lnSpc>
                <a:spcPct val="90000"/>
              </a:lnSpc>
              <a:spcBef>
                <a:spcPct val="20000"/>
              </a:spcBef>
              <a:buSzPct val="80000"/>
              <a:buFont typeface="Arial" pitchFamily="34" charset="0"/>
              <a:buChar char="•"/>
            </a:pPr>
            <a:r>
              <a:rPr lang="en-US" smtClean="0"/>
              <a:t>Second level</a:t>
            </a:r>
          </a:p>
          <a:p>
            <a:pPr marL="341130" lvl="2" indent="-341130" algn="l" defTabSz="913869" rtl="0" eaLnBrk="1" latinLnBrk="0" hangingPunct="1">
              <a:lnSpc>
                <a:spcPct val="90000"/>
              </a:lnSpc>
              <a:spcBef>
                <a:spcPct val="20000"/>
              </a:spcBef>
              <a:buSzPct val="80000"/>
              <a:buFont typeface="Arial" pitchFamily="34" charset="0"/>
              <a:buChar char="•"/>
            </a:pPr>
            <a:r>
              <a:rPr lang="en-US" smtClean="0"/>
              <a:t>Third level</a:t>
            </a:r>
          </a:p>
          <a:p>
            <a:pPr marL="341130" lvl="3" indent="-341130" algn="l" defTabSz="913869" rtl="0" eaLnBrk="1" latinLnBrk="0" hangingPunct="1">
              <a:lnSpc>
                <a:spcPct val="90000"/>
              </a:lnSpc>
              <a:spcBef>
                <a:spcPct val="20000"/>
              </a:spcBef>
              <a:buSzPct val="80000"/>
              <a:buFont typeface="Arial" pitchFamily="34" charset="0"/>
              <a:buChar char="•"/>
            </a:pPr>
            <a:r>
              <a:rPr lang="en-US" smtClean="0"/>
              <a:t>Fourth level</a:t>
            </a:r>
          </a:p>
          <a:p>
            <a:pPr marL="341130" lvl="4" indent="-341130" algn="l" defTabSz="91386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0966384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15" indent="-403015">
              <a:buSzPct val="80000"/>
              <a:buFont typeface="Arial" pitchFamily="34" charset="0"/>
              <a:buChar char="•"/>
              <a:defRPr sz="2800"/>
            </a:lvl1pPr>
            <a:lvl2pPr marL="744124" indent="-322089">
              <a:buSzPct val="80000"/>
              <a:buFont typeface="Arial" pitchFamily="34" charset="0"/>
              <a:buChar char="•"/>
              <a:defRPr sz="2800"/>
            </a:lvl2pPr>
            <a:lvl3pPr marL="1026558" indent="-282420" defTabSz="1029726">
              <a:buSzPct val="80000"/>
              <a:buFont typeface="Arial" pitchFamily="34" charset="0"/>
              <a:buChar char="•"/>
              <a:defRPr sz="2400"/>
            </a:lvl3pPr>
            <a:lvl4pPr marL="1316902" indent="-287182">
              <a:buSzPct val="80000"/>
              <a:buFont typeface="Arial" pitchFamily="34" charset="0"/>
              <a:buChar char="•"/>
              <a:defRPr sz="2000"/>
            </a:lvl4pPr>
            <a:lvl5pPr marL="1540630" indent="-223717">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64" indent="-29616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41" indent="-45694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759" indent="-342717">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442" indent="-342717">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848" indent="-342717">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442" indent="-342717">
              <a:defRPr sz="1600"/>
            </a:lvl6pPr>
            <a:lvl7pPr marL="1602509" indent="-285594">
              <a:defRPr sz="1600"/>
            </a:lvl7pPr>
            <a:lvl8pPr>
              <a:defRPr sz="1600"/>
            </a:lvl8pPr>
            <a:lvl9pPr>
              <a:defRPr sz="1600"/>
            </a:lvl9pPr>
          </a:lstStyle>
          <a:p>
            <a:pPr marL="403015" lvl="0" indent="-403015" algn="l" defTabSz="913869" rtl="0" eaLnBrk="1" latinLnBrk="0" hangingPunct="1">
              <a:lnSpc>
                <a:spcPct val="90000"/>
              </a:lnSpc>
              <a:spcBef>
                <a:spcPct val="20000"/>
              </a:spcBef>
              <a:buSzPct val="80000"/>
            </a:pPr>
            <a:r>
              <a:rPr lang="en-US" smtClean="0"/>
              <a:t>Click to edit Master text styles</a:t>
            </a:r>
          </a:p>
          <a:p>
            <a:pPr marL="403015" lvl="1" indent="-403015" algn="l" defTabSz="913869" rtl="0" eaLnBrk="1" latinLnBrk="0" hangingPunct="1">
              <a:lnSpc>
                <a:spcPct val="90000"/>
              </a:lnSpc>
              <a:spcBef>
                <a:spcPct val="20000"/>
              </a:spcBef>
              <a:buSzPct val="80000"/>
            </a:pPr>
            <a:r>
              <a:rPr lang="en-US" smtClean="0"/>
              <a:t>Second level</a:t>
            </a:r>
          </a:p>
          <a:p>
            <a:pPr marL="403015" lvl="2" indent="-403015" algn="l" defTabSz="913869" rtl="0" eaLnBrk="1" latinLnBrk="0" hangingPunct="1">
              <a:lnSpc>
                <a:spcPct val="90000"/>
              </a:lnSpc>
              <a:spcBef>
                <a:spcPct val="20000"/>
              </a:spcBef>
              <a:buSzPct val="80000"/>
            </a:pPr>
            <a:r>
              <a:rPr lang="en-US" smtClean="0"/>
              <a:t>Third level</a:t>
            </a:r>
          </a:p>
          <a:p>
            <a:pPr marL="403015" lvl="3" indent="-403015" algn="l" defTabSz="913869" rtl="0" eaLnBrk="1" latinLnBrk="0" hangingPunct="1">
              <a:lnSpc>
                <a:spcPct val="90000"/>
              </a:lnSpc>
              <a:spcBef>
                <a:spcPct val="20000"/>
              </a:spcBef>
              <a:buSzPct val="80000"/>
            </a:pPr>
            <a:r>
              <a:rPr lang="en-US" smtClean="0"/>
              <a:t>Fourth level</a:t>
            </a:r>
          </a:p>
          <a:p>
            <a:pPr marL="403015" lvl="4" indent="-403015" algn="l" defTabSz="91386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3727614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112224220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345886157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52" tIns="45677" rIns="91352" bIns="45677" numCol="1" spcCol="0" rtlCol="0" anchor="ctr" anchorCtr="0" compatLnSpc="1">
            <a:prstTxWarp prst="textNoShape">
              <a:avLst/>
            </a:prstTxWarp>
          </a:bodyPr>
          <a:lstStyle/>
          <a:p>
            <a:pPr algn="ctr" defTabSz="91329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76" tIns="182776" anchor="ctr" anchorCtr="0"/>
          <a:lstStyle>
            <a:lvl1pPr marL="574363" indent="-571188">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85" indent="-342717">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869" rtl="0" eaLnBrk="1" latinLnBrk="0" hangingPunct="1">
              <a:lnSpc>
                <a:spcPct val="90000"/>
              </a:lnSpc>
              <a:spcBef>
                <a:spcPts val="0"/>
              </a:spcBef>
              <a:spcAft>
                <a:spcPts val="900"/>
              </a:spcAft>
              <a:buSzPct val="80000"/>
            </a:pPr>
            <a:r>
              <a:rPr lang="en-US" smtClean="0"/>
              <a:t>Click to edit Master text styles</a:t>
            </a:r>
          </a:p>
          <a:p>
            <a:pPr marL="3175" lvl="1" indent="0" algn="l" defTabSz="91386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55" tIns="41127" rIns="82255" bIns="41127" numCol="1" anchor="t" anchorCtr="0" compatLnSpc="1">
            <a:prstTxWarp prst="textNoShape">
              <a:avLst/>
            </a:prstTxWarp>
          </a:bodyPr>
          <a:lstStyle/>
          <a:p>
            <a:pPr defTabSz="1218328"/>
            <a:endParaRPr lang="en-US" sz="1600">
              <a:solidFill>
                <a:srgbClr val="292929"/>
              </a:solidFill>
            </a:endParaRPr>
          </a:p>
        </p:txBody>
      </p:sp>
    </p:spTree>
    <p:extLst>
      <p:ext uri="{BB962C8B-B14F-4D97-AF65-F5344CB8AC3E}">
        <p14:creationId xmlns:p14="http://schemas.microsoft.com/office/powerpoint/2010/main" val="197023186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a:solidFill>
                  <a:srgbClr val="292929"/>
                </a:solidFill>
              </a:endParaRPr>
            </a:p>
          </p:txBody>
        </p:sp>
      </p:grpSp>
    </p:spTree>
    <p:extLst>
      <p:ext uri="{BB962C8B-B14F-4D97-AF65-F5344CB8AC3E}">
        <p14:creationId xmlns:p14="http://schemas.microsoft.com/office/powerpoint/2010/main" val="324295215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70"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8" tIns="45695" rIns="91388" bIns="45695" numCol="1" anchor="t" anchorCtr="0" compatLnSpc="1">
            <a:prstTxWarp prst="textNoShape">
              <a:avLst/>
            </a:prstTxWarp>
          </a:bodyPr>
          <a:lstStyle/>
          <a:p>
            <a:pPr defTabSz="1218379"/>
            <a:endParaRPr lang="en-US" sz="2400">
              <a:solidFill>
                <a:srgbClr val="292929"/>
              </a:solidFill>
            </a:endParaRPr>
          </a:p>
        </p:txBody>
      </p:sp>
    </p:spTree>
    <p:extLst>
      <p:ext uri="{BB962C8B-B14F-4D97-AF65-F5344CB8AC3E}">
        <p14:creationId xmlns:p14="http://schemas.microsoft.com/office/powerpoint/2010/main" val="390188289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4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a:solidFill>
                  <a:srgbClr val="292929"/>
                </a:solidFill>
              </a:endParaRPr>
            </a:p>
          </p:txBody>
        </p:sp>
      </p:grpSp>
    </p:spTree>
    <p:extLst>
      <p:ext uri="{BB962C8B-B14F-4D97-AF65-F5344CB8AC3E}">
        <p14:creationId xmlns:p14="http://schemas.microsoft.com/office/powerpoint/2010/main" val="156337653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55" tIns="41127" rIns="82255" bIns="41127" numCol="1" anchor="t" anchorCtr="0" compatLnSpc="1">
            <a:prstTxWarp prst="textNoShape">
              <a:avLst/>
            </a:prstTxWarp>
          </a:bodyPr>
          <a:lstStyle/>
          <a:p>
            <a:pPr defTabSz="1218379"/>
            <a:endParaRPr lang="en-US" sz="1600">
              <a:solidFill>
                <a:srgbClr val="292929"/>
              </a:solidFill>
            </a:endParaRPr>
          </a:p>
        </p:txBody>
      </p:sp>
    </p:spTree>
    <p:extLst>
      <p:ext uri="{BB962C8B-B14F-4D97-AF65-F5344CB8AC3E}">
        <p14:creationId xmlns:p14="http://schemas.microsoft.com/office/powerpoint/2010/main" val="289756341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75"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a:solidFill>
                  <a:srgbClr val="292929"/>
                </a:solidFill>
              </a:endParaRPr>
            </a:p>
          </p:txBody>
        </p:sp>
      </p:grpSp>
    </p:spTree>
    <p:extLst>
      <p:ext uri="{BB962C8B-B14F-4D97-AF65-F5344CB8AC3E}">
        <p14:creationId xmlns:p14="http://schemas.microsoft.com/office/powerpoint/2010/main" val="59330596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5"/>
            <a:ext cx="2506560" cy="291353"/>
          </a:xfrm>
          <a:prstGeom prst="rect">
            <a:avLst/>
          </a:prstGeom>
        </p:spPr>
      </p:pic>
    </p:spTree>
    <p:extLst>
      <p:ext uri="{BB962C8B-B14F-4D97-AF65-F5344CB8AC3E}">
        <p14:creationId xmlns:p14="http://schemas.microsoft.com/office/powerpoint/2010/main" val="242691833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73" tIns="45687" rIns="91373" bIns="45687" numCol="1" anchor="t" anchorCtr="0" compatLnSpc="1">
            <a:prstTxWarp prst="textNoShape">
              <a:avLst/>
            </a:prstTxWarp>
            <a:spAutoFit/>
          </a:bodyPr>
          <a:lstStyle/>
          <a:p>
            <a:pPr algn="ctr" defTabSz="913605"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605"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02931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17"/>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6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56042319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895906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08" tIns="76145" rIns="152308" bIns="76145"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5347818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95" y="2669448"/>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33"/>
            <a:ext cx="7051386" cy="732551"/>
          </a:xfrm>
        </p:spPr>
        <p:txBody>
          <a:bodyPr>
            <a:normAutofit/>
          </a:bodyPr>
          <a:lstStyle>
            <a:lvl1pPr marL="0" indent="0" algn="l">
              <a:buNone/>
              <a:defRPr sz="2700" b="0" i="0">
                <a:solidFill>
                  <a:srgbClr val="FFFFFF"/>
                </a:solidFill>
                <a:latin typeface="Segoe"/>
                <a:cs typeface="Segoe"/>
              </a:defRPr>
            </a:lvl1pPr>
            <a:lvl2pPr marL="609189" indent="0" algn="ctr">
              <a:buNone/>
              <a:defRPr>
                <a:solidFill>
                  <a:schemeClr val="tx1">
                    <a:tint val="75000"/>
                  </a:schemeClr>
                </a:solidFill>
              </a:defRPr>
            </a:lvl2pPr>
            <a:lvl3pPr marL="1218379" indent="0" algn="ctr">
              <a:buNone/>
              <a:defRPr>
                <a:solidFill>
                  <a:schemeClr val="tx1">
                    <a:tint val="75000"/>
                  </a:schemeClr>
                </a:solidFill>
              </a:defRPr>
            </a:lvl3pPr>
            <a:lvl4pPr marL="1827568" indent="0" algn="ctr">
              <a:buNone/>
              <a:defRPr>
                <a:solidFill>
                  <a:schemeClr val="tx1">
                    <a:tint val="75000"/>
                  </a:schemeClr>
                </a:solidFill>
              </a:defRPr>
            </a:lvl4pPr>
            <a:lvl5pPr marL="2436753" indent="0" algn="ctr">
              <a:buNone/>
              <a:defRPr>
                <a:solidFill>
                  <a:schemeClr val="tx1">
                    <a:tint val="75000"/>
                  </a:schemeClr>
                </a:solidFill>
              </a:defRPr>
            </a:lvl5pPr>
            <a:lvl6pPr marL="3045935" indent="0" algn="ctr">
              <a:buNone/>
              <a:defRPr>
                <a:solidFill>
                  <a:schemeClr val="tx1">
                    <a:tint val="75000"/>
                  </a:schemeClr>
                </a:solidFill>
              </a:defRPr>
            </a:lvl6pPr>
            <a:lvl7pPr marL="3655136" indent="0" algn="ctr">
              <a:buNone/>
              <a:defRPr>
                <a:solidFill>
                  <a:schemeClr val="tx1">
                    <a:tint val="75000"/>
                  </a:schemeClr>
                </a:solidFill>
              </a:defRPr>
            </a:lvl7pPr>
            <a:lvl8pPr marL="4264318" indent="0" algn="ctr">
              <a:buNone/>
              <a:defRPr>
                <a:solidFill>
                  <a:schemeClr val="tx1">
                    <a:tint val="75000"/>
                  </a:schemeClr>
                </a:solidFill>
              </a:defRPr>
            </a:lvl8pPr>
            <a:lvl9pPr marL="4873504"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a:p>
        </p:txBody>
      </p:sp>
    </p:spTree>
    <p:extLst>
      <p:ext uri="{BB962C8B-B14F-4D97-AF65-F5344CB8AC3E}">
        <p14:creationId xmlns:p14="http://schemas.microsoft.com/office/powerpoint/2010/main" val="54320098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40"/>
            <a:ext cx="5277761" cy="2836161"/>
          </a:xfrm>
        </p:spPr>
        <p:txBody>
          <a:bodyPr/>
          <a:lstStyle>
            <a:lvl1pPr marL="452979" indent="-452979">
              <a:lnSpc>
                <a:spcPct val="90000"/>
              </a:lnSpc>
              <a:defRPr sz="3700">
                <a:solidFill>
                  <a:schemeClr val="tx1">
                    <a:lumMod val="65000"/>
                    <a:lumOff val="35000"/>
                  </a:schemeClr>
                </a:solidFill>
              </a:defRPr>
            </a:lvl1pPr>
            <a:lvl2pPr marL="897142" indent="-433589">
              <a:lnSpc>
                <a:spcPct val="90000"/>
              </a:lnSpc>
              <a:defRPr sz="3200">
                <a:solidFill>
                  <a:schemeClr val="tx1">
                    <a:lumMod val="65000"/>
                    <a:lumOff val="35000"/>
                  </a:schemeClr>
                </a:solidFill>
              </a:defRPr>
            </a:lvl2pPr>
            <a:lvl3pPr marL="1270806" indent="-384237">
              <a:lnSpc>
                <a:spcPct val="90000"/>
              </a:lnSpc>
              <a:defRPr sz="2700">
                <a:solidFill>
                  <a:schemeClr val="tx1">
                    <a:lumMod val="65000"/>
                    <a:lumOff val="35000"/>
                  </a:schemeClr>
                </a:solidFill>
              </a:defRPr>
            </a:lvl3pPr>
            <a:lvl4pPr marL="1635654" indent="-364841">
              <a:lnSpc>
                <a:spcPct val="90000"/>
              </a:lnSpc>
              <a:defRPr sz="2400">
                <a:solidFill>
                  <a:schemeClr val="tx1">
                    <a:lumMod val="65000"/>
                    <a:lumOff val="35000"/>
                  </a:schemeClr>
                </a:solidFill>
              </a:defRPr>
            </a:lvl4pPr>
            <a:lvl5pPr marL="2019889" indent="-373656">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76" y="1487440"/>
            <a:ext cx="5281825" cy="2836161"/>
          </a:xfrm>
        </p:spPr>
        <p:txBody>
          <a:bodyPr/>
          <a:lstStyle>
            <a:lvl1pPr marL="463544" indent="-463544">
              <a:lnSpc>
                <a:spcPct val="90000"/>
              </a:lnSpc>
              <a:defRPr sz="3700">
                <a:solidFill>
                  <a:schemeClr val="tx1">
                    <a:lumMod val="65000"/>
                    <a:lumOff val="35000"/>
                  </a:schemeClr>
                </a:solidFill>
              </a:defRPr>
            </a:lvl1pPr>
            <a:lvl2pPr marL="897142" indent="-452979">
              <a:lnSpc>
                <a:spcPct val="90000"/>
              </a:lnSpc>
              <a:defRPr sz="3200">
                <a:solidFill>
                  <a:schemeClr val="tx1">
                    <a:lumMod val="65000"/>
                    <a:lumOff val="35000"/>
                  </a:schemeClr>
                </a:solidFill>
              </a:defRPr>
            </a:lvl2pPr>
            <a:lvl3pPr marL="1281378" indent="-403635">
              <a:lnSpc>
                <a:spcPct val="90000"/>
              </a:lnSpc>
              <a:defRPr sz="2700">
                <a:solidFill>
                  <a:schemeClr val="tx1">
                    <a:lumMod val="65000"/>
                    <a:lumOff val="35000"/>
                  </a:schemeClr>
                </a:solidFill>
              </a:defRPr>
            </a:lvl3pPr>
            <a:lvl4pPr marL="1635654" indent="-354275">
              <a:lnSpc>
                <a:spcPct val="90000"/>
              </a:lnSpc>
              <a:defRPr sz="2400">
                <a:solidFill>
                  <a:schemeClr val="tx1">
                    <a:lumMod val="65000"/>
                    <a:lumOff val="35000"/>
                  </a:schemeClr>
                </a:solidFill>
              </a:defRPr>
            </a:lvl4pPr>
            <a:lvl5pPr marL="2019889" indent="-364841">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121835" tIns="60917" rIns="121835" bIns="60917"/>
          <a:lstStyle>
            <a:lvl1pPr algn="ctr">
              <a:defRPr b="0" i="0">
                <a:solidFill>
                  <a:schemeClr val="tx1">
                    <a:lumMod val="95000"/>
                    <a:lumOff val="5000"/>
                  </a:schemeClr>
                </a:solidFill>
                <a:latin typeface="Segoe"/>
                <a:cs typeface="Segoe"/>
              </a:defRPr>
            </a:lvl1pPr>
          </a:lstStyle>
          <a:p>
            <a:pPr defTabSz="1218379"/>
            <a:fld id="{1C24C1D7-E85D-3D41-874A-BD44A6CAB932}" type="slidenum">
              <a:rPr lang="en-US" sz="2400" smtClean="0">
                <a:solidFill>
                  <a:srgbClr val="292929">
                    <a:lumMod val="95000"/>
                    <a:lumOff val="5000"/>
                  </a:srgbClr>
                </a:solidFill>
              </a:rPr>
              <a:pPr defTabSz="1218379"/>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90" y="6073881"/>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81"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51" y="6233175"/>
            <a:ext cx="1847701" cy="495300"/>
          </a:xfrm>
          <a:prstGeom prst="rect">
            <a:avLst/>
          </a:prstGeom>
        </p:spPr>
      </p:pic>
    </p:spTree>
    <p:extLst>
      <p:ext uri="{BB962C8B-B14F-4D97-AF65-F5344CB8AC3E}">
        <p14:creationId xmlns:p14="http://schemas.microsoft.com/office/powerpoint/2010/main" val="757485228"/>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a:p>
        </p:txBody>
      </p:sp>
    </p:spTree>
    <p:extLst>
      <p:ext uri="{BB962C8B-B14F-4D97-AF65-F5344CB8AC3E}">
        <p14:creationId xmlns:p14="http://schemas.microsoft.com/office/powerpoint/2010/main" val="78151352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562112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41927249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10826231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648025067"/>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96691308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881920762"/>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28085857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28" tIns="45665" rIns="91328" bIns="45665" numCol="1" spcCol="0" rtlCol="0" anchor="ctr" anchorCtr="0" compatLnSpc="1">
            <a:prstTxWarp prst="textNoShape">
              <a:avLst/>
            </a:prstTxWarp>
          </a:bodyPr>
          <a:lstStyle/>
          <a:p>
            <a:pPr algn="ctr" defTabSz="913066"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64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28" tIns="182728" anchor="ctr" anchorCtr="0"/>
          <a:lstStyle>
            <a:lvl1pPr marL="574219" indent="-571044">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797" indent="-342633">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641" rtl="0" eaLnBrk="1" latinLnBrk="0" hangingPunct="1">
              <a:lnSpc>
                <a:spcPct val="90000"/>
              </a:lnSpc>
              <a:spcBef>
                <a:spcPts val="0"/>
              </a:spcBef>
              <a:spcAft>
                <a:spcPts val="900"/>
              </a:spcAft>
              <a:buSzPct val="80000"/>
            </a:pPr>
            <a:r>
              <a:rPr lang="en-US" smtClean="0"/>
              <a:t>Click to edit Master text styles</a:t>
            </a:r>
          </a:p>
          <a:p>
            <a:pPr marL="3175" lvl="1" indent="0" algn="l" defTabSz="913641"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31" tIns="41115" rIns="82231" bIns="41115" numCol="1" anchor="t" anchorCtr="0" compatLnSpc="1">
            <a:prstTxWarp prst="textNoShape">
              <a:avLst/>
            </a:prstTxWarp>
          </a:bodyPr>
          <a:lstStyle/>
          <a:p>
            <a:pPr lvl="0" defTabSz="1218024"/>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6350318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defTabSz="1218936"/>
            <a:endParaRPr lang="en-US" sz="1600">
              <a:solidFill>
                <a:srgbClr val="292929"/>
              </a:solidFill>
            </a:endParaRPr>
          </a:p>
        </p:txBody>
      </p:sp>
    </p:spTree>
    <p:extLst>
      <p:ext uri="{BB962C8B-B14F-4D97-AF65-F5344CB8AC3E}">
        <p14:creationId xmlns:p14="http://schemas.microsoft.com/office/powerpoint/2010/main" val="2832974540"/>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spTree>
    <p:extLst>
      <p:ext uri="{BB962C8B-B14F-4D97-AF65-F5344CB8AC3E}">
        <p14:creationId xmlns:p14="http://schemas.microsoft.com/office/powerpoint/2010/main" val="149373711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defTabSz="1218987"/>
            <a:endParaRPr lang="en-US" sz="2400">
              <a:solidFill>
                <a:srgbClr val="292929"/>
              </a:solidFill>
            </a:endParaRPr>
          </a:p>
        </p:txBody>
      </p:sp>
    </p:spTree>
    <p:extLst>
      <p:ext uri="{BB962C8B-B14F-4D97-AF65-F5344CB8AC3E}">
        <p14:creationId xmlns:p14="http://schemas.microsoft.com/office/powerpoint/2010/main" val="421400759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grpSp>
    </p:spTree>
    <p:extLst>
      <p:ext uri="{BB962C8B-B14F-4D97-AF65-F5344CB8AC3E}">
        <p14:creationId xmlns:p14="http://schemas.microsoft.com/office/powerpoint/2010/main" val="210070651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398011556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spTree>
    <p:extLst>
      <p:ext uri="{BB962C8B-B14F-4D97-AF65-F5344CB8AC3E}">
        <p14:creationId xmlns:p14="http://schemas.microsoft.com/office/powerpoint/2010/main" val="1590817490"/>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37167307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149741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56847725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4492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10619250"/>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700" b="0" i="0">
                <a:solidFill>
                  <a:srgbClr val="FFFFFF"/>
                </a:solidFill>
                <a:latin typeface="Segoe"/>
                <a:cs typeface="Segoe"/>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a:p>
        </p:txBody>
      </p:sp>
    </p:spTree>
    <p:extLst>
      <p:ext uri="{BB962C8B-B14F-4D97-AF65-F5344CB8AC3E}">
        <p14:creationId xmlns:p14="http://schemas.microsoft.com/office/powerpoint/2010/main" val="1836758379"/>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6161"/>
          </a:xfrm>
        </p:spPr>
        <p:txBody>
          <a:bodyPr/>
          <a:lstStyle>
            <a:lvl1pPr marL="453203" indent="-453203">
              <a:lnSpc>
                <a:spcPct val="90000"/>
              </a:lnSpc>
              <a:defRPr sz="3700">
                <a:solidFill>
                  <a:schemeClr val="tx1">
                    <a:lumMod val="65000"/>
                    <a:lumOff val="35000"/>
                  </a:schemeClr>
                </a:solidFill>
              </a:defRPr>
            </a:lvl1pPr>
            <a:lvl2pPr marL="897590" indent="-433805">
              <a:lnSpc>
                <a:spcPct val="90000"/>
              </a:lnSpc>
              <a:defRPr sz="3200">
                <a:solidFill>
                  <a:schemeClr val="tx1">
                    <a:lumMod val="65000"/>
                    <a:lumOff val="35000"/>
                  </a:schemeClr>
                </a:solidFill>
              </a:defRPr>
            </a:lvl2pPr>
            <a:lvl3pPr marL="1271437" indent="-384429">
              <a:lnSpc>
                <a:spcPct val="90000"/>
              </a:lnSpc>
              <a:defRPr sz="2700">
                <a:solidFill>
                  <a:schemeClr val="tx1">
                    <a:lumMod val="65000"/>
                    <a:lumOff val="35000"/>
                  </a:schemeClr>
                </a:solidFill>
              </a:defRPr>
            </a:lvl3pPr>
            <a:lvl4pPr marL="1636470" indent="-365032">
              <a:lnSpc>
                <a:spcPct val="90000"/>
              </a:lnSpc>
              <a:defRPr sz="2400">
                <a:solidFill>
                  <a:schemeClr val="tx1">
                    <a:lumMod val="65000"/>
                    <a:lumOff val="35000"/>
                  </a:schemeClr>
                </a:solidFill>
              </a:defRPr>
            </a:lvl4pPr>
            <a:lvl5pPr marL="2020898" indent="-373848">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6161"/>
          </a:xfrm>
        </p:spPr>
        <p:txBody>
          <a:bodyPr/>
          <a:lstStyle>
            <a:lvl1pPr marL="463784" indent="-463784">
              <a:lnSpc>
                <a:spcPct val="90000"/>
              </a:lnSpc>
              <a:defRPr sz="3700">
                <a:solidFill>
                  <a:schemeClr val="tx1">
                    <a:lumMod val="65000"/>
                    <a:lumOff val="35000"/>
                  </a:schemeClr>
                </a:solidFill>
              </a:defRPr>
            </a:lvl1pPr>
            <a:lvl2pPr marL="897590" indent="-453203">
              <a:lnSpc>
                <a:spcPct val="90000"/>
              </a:lnSpc>
              <a:defRPr sz="3200">
                <a:solidFill>
                  <a:schemeClr val="tx1">
                    <a:lumMod val="65000"/>
                    <a:lumOff val="35000"/>
                  </a:schemeClr>
                </a:solidFill>
              </a:defRPr>
            </a:lvl2pPr>
            <a:lvl3pPr marL="1282018" indent="-403827">
              <a:lnSpc>
                <a:spcPct val="90000"/>
              </a:lnSpc>
              <a:defRPr sz="2700">
                <a:solidFill>
                  <a:schemeClr val="tx1">
                    <a:lumMod val="65000"/>
                    <a:lumOff val="35000"/>
                  </a:schemeClr>
                </a:solidFill>
              </a:defRPr>
            </a:lvl3pPr>
            <a:lvl4pPr marL="1636470" indent="-354451">
              <a:lnSpc>
                <a:spcPct val="90000"/>
              </a:lnSpc>
              <a:defRPr sz="2400">
                <a:solidFill>
                  <a:schemeClr val="tx1">
                    <a:lumMod val="65000"/>
                    <a:lumOff val="35000"/>
                  </a:schemeClr>
                </a:solidFill>
              </a:defRPr>
            </a:lvl4pPr>
            <a:lvl5pPr marL="2020898" indent="-365032">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pPr defTabSz="1218987"/>
            <a:fld id="{1C24C1D7-E85D-3D41-874A-BD44A6CAB932}" type="slidenum">
              <a:rPr lang="en-US" sz="2400" smtClean="0">
                <a:solidFill>
                  <a:srgbClr val="292929">
                    <a:lumMod val="95000"/>
                    <a:lumOff val="5000"/>
                  </a:srgbClr>
                </a:solidFill>
              </a:rPr>
              <a:pPr defTabSz="1218987"/>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47502571"/>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a:p>
        </p:txBody>
      </p:sp>
    </p:spTree>
    <p:extLst>
      <p:ext uri="{BB962C8B-B14F-4D97-AF65-F5344CB8AC3E}">
        <p14:creationId xmlns:p14="http://schemas.microsoft.com/office/powerpoint/2010/main" val="1289213632"/>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2875409"/>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20448830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40383429"/>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48886911"/>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2663820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theme" Target="../theme/theme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theme" Target="../theme/theme5.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3" Type="http://schemas.openxmlformats.org/officeDocument/2006/relationships/slideLayout" Target="../slideLayouts/slideLayout76.xml"/><Relationship Id="rId21" Type="http://schemas.openxmlformats.org/officeDocument/2006/relationships/slideLayout" Target="../slideLayouts/slideLayout94.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23" Type="http://schemas.openxmlformats.org/officeDocument/2006/relationships/theme" Target="../theme/theme6.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slideLayout" Target="../slideLayouts/slideLayout9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theme" Target="../theme/theme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696" r:id="rId2"/>
    <p:sldLayoutId id="2147483768" r:id="rId3"/>
    <p:sldLayoutId id="2147483698" r:id="rId4"/>
    <p:sldLayoutId id="2147483699" r:id="rId5"/>
    <p:sldLayoutId id="2147483700" r:id="rId6"/>
    <p:sldLayoutId id="2147483701" r:id="rId7"/>
    <p:sldLayoutId id="2147483780" r:id="rId8"/>
    <p:sldLayoutId id="2147483774" r:id="rId9"/>
    <p:sldLayoutId id="2147483775" r:id="rId10"/>
    <p:sldLayoutId id="2147483776" r:id="rId11"/>
    <p:sldLayoutId id="2147483777" r:id="rId12"/>
    <p:sldLayoutId id="2147483778" r:id="rId13"/>
    <p:sldLayoutId id="2147483748" r:id="rId14"/>
    <p:sldLayoutId id="2147483779" r:id="rId15"/>
    <p:sldLayoutId id="2147483702" r:id="rId16"/>
    <p:sldLayoutId id="2147483703" r:id="rId17"/>
    <p:sldLayoutId id="2147483704" r:id="rId18"/>
  </p:sldLayoutIdLst>
  <p:transition>
    <p:fade/>
  </p:transition>
  <p:timing>
    <p:tnLst>
      <p:par>
        <p:cTn id="1" dur="indefinite" restart="never" nodeType="tmRoot"/>
      </p:par>
    </p:tnLst>
  </p:timing>
  <p:txStyles>
    <p:titleStyle>
      <a:lvl1pPr algn="l" defTabSz="913641"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995" indent="-459995" algn="l" defTabSz="913641"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4981" indent="-394984" algn="l" defTabSz="913641"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7900" indent="-402919" algn="l" defTabSz="913641"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3687" indent="-345797" algn="l" defTabSz="913641"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990" indent="-336284" algn="l" defTabSz="913641"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35" y="228604"/>
            <a:ext cx="11149015"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3641"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3641"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650" indent="-7937" algn="l" defTabSz="913641"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363"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147"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4909" indent="0"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26"/>
            <a:ext cx="11149012" cy="190821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32469"/>
      </p:ext>
    </p:extLst>
  </p:cSld>
  <p:clrMap bg1="dk1" tx1="lt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Lst>
  <p:transition>
    <p:fade/>
  </p:transition>
  <p:txStyles>
    <p:titleStyle>
      <a:lvl1pPr algn="l" defTabSz="913641" rtl="0" eaLnBrk="1" latinLnBrk="0" hangingPunct="1">
        <a:lnSpc>
          <a:spcPct val="90000"/>
        </a:lnSpc>
        <a:spcBef>
          <a:spcPct val="0"/>
        </a:spcBef>
        <a:buNone/>
        <a:defRPr lang="en-US" sz="55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9995" indent="-459995" algn="l" defTabSz="913641" rtl="0" eaLnBrk="1" latinLnBrk="0" hangingPunct="1">
        <a:lnSpc>
          <a:spcPct val="90000"/>
        </a:lnSpc>
        <a:spcBef>
          <a:spcPct val="20000"/>
        </a:spcBef>
        <a:buClr>
          <a:schemeClr val="tx2"/>
        </a:buClr>
        <a:buSzPct val="90000"/>
        <a:buFont typeface="Wingdings" pitchFamily="2" charset="2"/>
        <a:buChar char="§"/>
        <a:defRPr sz="4000" kern="1200">
          <a:gradFill>
            <a:gsLst>
              <a:gs pos="0">
                <a:schemeClr val="tx1"/>
              </a:gs>
              <a:gs pos="86000">
                <a:schemeClr val="tx1"/>
              </a:gs>
            </a:gsLst>
            <a:lin ang="5400000" scaled="0"/>
          </a:gradFill>
          <a:latin typeface="+mj-lt"/>
          <a:ea typeface="+mn-ea"/>
          <a:cs typeface="+mn-cs"/>
        </a:defRPr>
      </a:lvl1pPr>
      <a:lvl2pPr marL="747109" indent="-287110" algn="l" defTabSz="913641" rtl="0" eaLnBrk="1" latinLnBrk="0" hangingPunct="1">
        <a:lnSpc>
          <a:spcPct val="90000"/>
        </a:lnSpc>
        <a:spcBef>
          <a:spcPct val="20000"/>
        </a:spcBef>
        <a:buClr>
          <a:schemeClr val="tx2"/>
        </a:buClr>
        <a:buSzPct val="90000"/>
        <a:buFont typeface="Wingdings" pitchFamily="2" charset="2"/>
        <a:buChar char="§"/>
        <a:defRPr sz="2000" kern="1200">
          <a:gradFill>
            <a:gsLst>
              <a:gs pos="0">
                <a:schemeClr val="tx2"/>
              </a:gs>
              <a:gs pos="86000">
                <a:schemeClr val="tx2"/>
              </a:gs>
            </a:gsLst>
            <a:lin ang="5400000" scaled="0"/>
          </a:gradFill>
          <a:latin typeface="+mn-lt"/>
          <a:ea typeface="+mn-ea"/>
          <a:cs typeface="+mn-cs"/>
        </a:defRPr>
      </a:lvl2pPr>
      <a:lvl3pPr marL="1032643" indent="-285522" algn="l" defTabSz="913641" rtl="0" eaLnBrk="1" latinLnBrk="0" hangingPunct="1">
        <a:lnSpc>
          <a:spcPct val="90000"/>
        </a:lnSpc>
        <a:spcBef>
          <a:spcPct val="20000"/>
        </a:spcBef>
        <a:buClr>
          <a:schemeClr val="tx2"/>
        </a:buClr>
        <a:buSzPct val="90000"/>
        <a:buFont typeface="Wingdings" pitchFamily="2" charset="2"/>
        <a:buChar char="§"/>
        <a:tabLst>
          <a:tab pos="972378" algn="l"/>
        </a:tabLst>
        <a:defRPr sz="2000" kern="1200">
          <a:gradFill>
            <a:gsLst>
              <a:gs pos="0">
                <a:schemeClr val="tx2"/>
              </a:gs>
              <a:gs pos="86000">
                <a:schemeClr val="tx2"/>
              </a:gs>
            </a:gsLst>
            <a:lin ang="5400000" scaled="0"/>
          </a:gradFill>
          <a:latin typeface="+mn-lt"/>
          <a:ea typeface="+mn-ea"/>
          <a:cs typeface="+mn-cs"/>
        </a:defRPr>
      </a:lvl3pPr>
      <a:lvl4pPr marL="1257900"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4pPr>
      <a:lvl5pPr marL="1483136"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7127551"/>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Lst>
  <p:transition>
    <p:fade/>
  </p:transition>
  <p:timing>
    <p:tnLst>
      <p:par>
        <p:cTn id="1" dur="indefinite" restart="never" nodeType="tmRoot"/>
      </p:par>
    </p:tnLst>
  </p:timing>
  <p:txStyles>
    <p:titleStyle>
      <a:lvl1pPr algn="l" defTabSz="913793"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075" indent="-460075" algn="l" defTabSz="91379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25" indent="-395048" algn="l" defTabSz="91379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108" indent="-402983" algn="l" defTabSz="91379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3954" indent="-345855"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310" indent="-336340"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939"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822"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720"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616"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93" rtl="0" eaLnBrk="1" latinLnBrk="0" hangingPunct="1">
        <a:defRPr sz="1900" kern="1200">
          <a:solidFill>
            <a:schemeClr val="tx1"/>
          </a:solidFill>
          <a:latin typeface="+mn-lt"/>
          <a:ea typeface="+mn-ea"/>
          <a:cs typeface="+mn-cs"/>
        </a:defRPr>
      </a:lvl1pPr>
      <a:lvl2pPr marL="456885" algn="l" defTabSz="913793" rtl="0" eaLnBrk="1" latinLnBrk="0" hangingPunct="1">
        <a:defRPr sz="1900" kern="1200">
          <a:solidFill>
            <a:schemeClr val="tx1"/>
          </a:solidFill>
          <a:latin typeface="+mn-lt"/>
          <a:ea typeface="+mn-ea"/>
          <a:cs typeface="+mn-cs"/>
        </a:defRPr>
      </a:lvl2pPr>
      <a:lvl3pPr marL="913793" algn="l" defTabSz="913793" rtl="0" eaLnBrk="1" latinLnBrk="0" hangingPunct="1">
        <a:defRPr sz="1900" kern="1200">
          <a:solidFill>
            <a:schemeClr val="tx1"/>
          </a:solidFill>
          <a:latin typeface="+mn-lt"/>
          <a:ea typeface="+mn-ea"/>
          <a:cs typeface="+mn-cs"/>
        </a:defRPr>
      </a:lvl3pPr>
      <a:lvl4pPr marL="1370685" algn="l" defTabSz="913793" rtl="0" eaLnBrk="1" latinLnBrk="0" hangingPunct="1">
        <a:defRPr sz="1900" kern="1200">
          <a:solidFill>
            <a:schemeClr val="tx1"/>
          </a:solidFill>
          <a:latin typeface="+mn-lt"/>
          <a:ea typeface="+mn-ea"/>
          <a:cs typeface="+mn-cs"/>
        </a:defRPr>
      </a:lvl4pPr>
      <a:lvl5pPr marL="1827587" algn="l" defTabSz="913793" rtl="0" eaLnBrk="1" latinLnBrk="0" hangingPunct="1">
        <a:defRPr sz="1900" kern="1200">
          <a:solidFill>
            <a:schemeClr val="tx1"/>
          </a:solidFill>
          <a:latin typeface="+mn-lt"/>
          <a:ea typeface="+mn-ea"/>
          <a:cs typeface="+mn-cs"/>
        </a:defRPr>
      </a:lvl5pPr>
      <a:lvl6pPr marL="2284469" algn="l" defTabSz="913793" rtl="0" eaLnBrk="1" latinLnBrk="0" hangingPunct="1">
        <a:defRPr sz="1900" kern="1200">
          <a:solidFill>
            <a:schemeClr val="tx1"/>
          </a:solidFill>
          <a:latin typeface="+mn-lt"/>
          <a:ea typeface="+mn-ea"/>
          <a:cs typeface="+mn-cs"/>
        </a:defRPr>
      </a:lvl6pPr>
      <a:lvl7pPr marL="2741374" algn="l" defTabSz="913793" rtl="0" eaLnBrk="1" latinLnBrk="0" hangingPunct="1">
        <a:defRPr sz="1900" kern="1200">
          <a:solidFill>
            <a:schemeClr val="tx1"/>
          </a:solidFill>
          <a:latin typeface="+mn-lt"/>
          <a:ea typeface="+mn-ea"/>
          <a:cs typeface="+mn-cs"/>
        </a:defRPr>
      </a:lvl7pPr>
      <a:lvl8pPr marL="3198272" algn="l" defTabSz="913793" rtl="0" eaLnBrk="1" latinLnBrk="0" hangingPunct="1">
        <a:defRPr sz="1900" kern="1200">
          <a:solidFill>
            <a:schemeClr val="tx1"/>
          </a:solidFill>
          <a:latin typeface="+mn-lt"/>
          <a:ea typeface="+mn-ea"/>
          <a:cs typeface="+mn-cs"/>
        </a:defRPr>
      </a:lvl8pPr>
      <a:lvl9pPr marL="3655172" algn="l" defTabSz="913793"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050127"/>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 id="2147483839" r:id="rId21"/>
    <p:sldLayoutId id="2147483840" r:id="rId22"/>
  </p:sldLayoutIdLst>
  <p:transition>
    <p:fade/>
  </p:transition>
  <p:timing>
    <p:tnLst>
      <p:par>
        <p:cTn id="1" dur="indefinite" restart="never" nodeType="tmRoot"/>
      </p:par>
    </p:tnLst>
  </p:timing>
  <p:txStyles>
    <p:titleStyle>
      <a:lvl1pPr algn="l" defTabSz="913869"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115" indent="-460115" algn="l" defTabSz="913869"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97" indent="-395080" algn="l" defTabSz="913869"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212" indent="-403015" algn="l" defTabSz="913869"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087" indent="-345885"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470" indent="-336368"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147"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06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06"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3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69" rtl="0" eaLnBrk="1" latinLnBrk="0" hangingPunct="1">
        <a:defRPr sz="1900" kern="1200">
          <a:solidFill>
            <a:schemeClr val="tx1"/>
          </a:solidFill>
          <a:latin typeface="+mn-lt"/>
          <a:ea typeface="+mn-ea"/>
          <a:cs typeface="+mn-cs"/>
        </a:defRPr>
      </a:lvl1pPr>
      <a:lvl2pPr marL="456925" algn="l" defTabSz="913869" rtl="0" eaLnBrk="1" latinLnBrk="0" hangingPunct="1">
        <a:defRPr sz="1900" kern="1200">
          <a:solidFill>
            <a:schemeClr val="tx1"/>
          </a:solidFill>
          <a:latin typeface="+mn-lt"/>
          <a:ea typeface="+mn-ea"/>
          <a:cs typeface="+mn-cs"/>
        </a:defRPr>
      </a:lvl2pPr>
      <a:lvl3pPr marL="913869" algn="l" defTabSz="913869" rtl="0" eaLnBrk="1" latinLnBrk="0" hangingPunct="1">
        <a:defRPr sz="1900" kern="1200">
          <a:solidFill>
            <a:schemeClr val="tx1"/>
          </a:solidFill>
          <a:latin typeface="+mn-lt"/>
          <a:ea typeface="+mn-ea"/>
          <a:cs typeface="+mn-cs"/>
        </a:defRPr>
      </a:lvl3pPr>
      <a:lvl4pPr marL="1370800" algn="l" defTabSz="913869" rtl="0" eaLnBrk="1" latinLnBrk="0" hangingPunct="1">
        <a:defRPr sz="1900" kern="1200">
          <a:solidFill>
            <a:schemeClr val="tx1"/>
          </a:solidFill>
          <a:latin typeface="+mn-lt"/>
          <a:ea typeface="+mn-ea"/>
          <a:cs typeface="+mn-cs"/>
        </a:defRPr>
      </a:lvl4pPr>
      <a:lvl5pPr marL="1827739" algn="l" defTabSz="913869" rtl="0" eaLnBrk="1" latinLnBrk="0" hangingPunct="1">
        <a:defRPr sz="1900" kern="1200">
          <a:solidFill>
            <a:schemeClr val="tx1"/>
          </a:solidFill>
          <a:latin typeface="+mn-lt"/>
          <a:ea typeface="+mn-ea"/>
          <a:cs typeface="+mn-cs"/>
        </a:defRPr>
      </a:lvl5pPr>
      <a:lvl6pPr marL="2284661" algn="l" defTabSz="913869" rtl="0" eaLnBrk="1" latinLnBrk="0" hangingPunct="1">
        <a:defRPr sz="1900" kern="1200">
          <a:solidFill>
            <a:schemeClr val="tx1"/>
          </a:solidFill>
          <a:latin typeface="+mn-lt"/>
          <a:ea typeface="+mn-ea"/>
          <a:cs typeface="+mn-cs"/>
        </a:defRPr>
      </a:lvl6pPr>
      <a:lvl7pPr marL="2741603" algn="l" defTabSz="913869" rtl="0" eaLnBrk="1" latinLnBrk="0" hangingPunct="1">
        <a:defRPr sz="1900" kern="1200">
          <a:solidFill>
            <a:schemeClr val="tx1"/>
          </a:solidFill>
          <a:latin typeface="+mn-lt"/>
          <a:ea typeface="+mn-ea"/>
          <a:cs typeface="+mn-cs"/>
        </a:defRPr>
      </a:lvl7pPr>
      <a:lvl8pPr marL="3198539" algn="l" defTabSz="913869" rtl="0" eaLnBrk="1" latinLnBrk="0" hangingPunct="1">
        <a:defRPr sz="1900" kern="1200">
          <a:solidFill>
            <a:schemeClr val="tx1"/>
          </a:solidFill>
          <a:latin typeface="+mn-lt"/>
          <a:ea typeface="+mn-ea"/>
          <a:cs typeface="+mn-cs"/>
        </a:defRPr>
      </a:lvl8pPr>
      <a:lvl9pPr marL="3655476" algn="l" defTabSz="913869"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29056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 id="2147483862" r:id="rId21"/>
    <p:sldLayoutId id="2147483863" r:id="rId22"/>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65263"/>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3" y="2234115"/>
            <a:ext cx="11445205" cy="1359196"/>
          </a:xfrm>
        </p:spPr>
        <p:txBody>
          <a:bodyPr/>
          <a:lstStyle/>
          <a:p>
            <a:r>
              <a:rPr lang="en-US" sz="6000" dirty="0"/>
              <a:t>Windows Azure </a:t>
            </a:r>
            <a:br>
              <a:rPr lang="en-US" sz="6000" dirty="0"/>
            </a:br>
            <a:r>
              <a:rPr lang="en-US" sz="6000" dirty="0"/>
              <a:t>Migrating </a:t>
            </a:r>
            <a:r>
              <a:rPr lang="en-US" sz="6000" dirty="0" smtClean="0"/>
              <a:t>SQL Server </a:t>
            </a:r>
            <a:r>
              <a:rPr lang="en-US" sz="6000" dirty="0"/>
              <a:t>Workloads</a:t>
            </a:r>
          </a:p>
        </p:txBody>
      </p:sp>
      <p:sp>
        <p:nvSpPr>
          <p:cNvPr id="5" name="Text Placeholder 4"/>
          <p:cNvSpPr>
            <a:spLocks noGrp="1"/>
          </p:cNvSpPr>
          <p:nvPr>
            <p:ph type="body" sz="quarter" idx="11"/>
          </p:nvPr>
        </p:nvSpPr>
        <p:spPr/>
        <p:txBody>
          <a:bodyPr/>
          <a:lstStyle/>
          <a:p>
            <a:r>
              <a:rPr lang="en-US" dirty="0" smtClean="0"/>
              <a:t>Speaker</a:t>
            </a:r>
          </a:p>
          <a:p>
            <a:r>
              <a:rPr lang="en-US" dirty="0" smtClean="0"/>
              <a:t>Title</a:t>
            </a:r>
          </a:p>
          <a:p>
            <a:r>
              <a:rPr lang="en-US" dirty="0" smtClean="0"/>
              <a:t>Organization</a:t>
            </a:r>
            <a:endParaRPr lang="en-US" dirty="0"/>
          </a:p>
        </p:txBody>
      </p:sp>
    </p:spTree>
    <p:extLst>
      <p:ext uri="{BB962C8B-B14F-4D97-AF65-F5344CB8AC3E}">
        <p14:creationId xmlns:p14="http://schemas.microsoft.com/office/powerpoint/2010/main" val="207515709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smtClean="0"/>
              <a:t>Provisioning SQL Server with a Stock Image</a:t>
            </a:r>
            <a:endParaRPr lang="en-US" dirty="0"/>
          </a:p>
        </p:txBody>
      </p:sp>
    </p:spTree>
    <p:extLst>
      <p:ext uri="{BB962C8B-B14F-4D97-AF65-F5344CB8AC3E}">
        <p14:creationId xmlns:p14="http://schemas.microsoft.com/office/powerpoint/2010/main" val="229958436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6600" dirty="0" smtClean="0"/>
              <a:t>SQL Server on Virtual Machines</a:t>
            </a:r>
          </a:p>
          <a:p>
            <a:r>
              <a:rPr lang="en-US" sz="6600" dirty="0" smtClean="0"/>
              <a:t>Best Practices</a:t>
            </a:r>
            <a:endParaRPr lang="en-US" sz="6600" dirty="0"/>
          </a:p>
        </p:txBody>
      </p:sp>
    </p:spTree>
    <p:extLst>
      <p:ext uri="{BB962C8B-B14F-4D97-AF65-F5344CB8AC3E}">
        <p14:creationId xmlns:p14="http://schemas.microsoft.com/office/powerpoint/2010/main" val="1545133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64797"/>
          </a:xfrm>
        </p:spPr>
        <p:txBody>
          <a:bodyPr/>
          <a:lstStyle/>
          <a:p>
            <a:r>
              <a:rPr lang="en-US" sz="4800" dirty="0" smtClean="0"/>
              <a:t>Running SQL Server in a Windows Azure VM</a:t>
            </a:r>
            <a:endParaRPr lang="en-US" sz="4800" dirty="0"/>
          </a:p>
        </p:txBody>
      </p:sp>
      <p:sp>
        <p:nvSpPr>
          <p:cNvPr id="3" name="Text Placeholder 2"/>
          <p:cNvSpPr>
            <a:spLocks noGrp="1"/>
          </p:cNvSpPr>
          <p:nvPr>
            <p:ph type="body" sz="quarter" idx="10"/>
          </p:nvPr>
        </p:nvSpPr>
        <p:spPr>
          <a:xfrm>
            <a:off x="519113" y="1447800"/>
            <a:ext cx="11149013" cy="4912114"/>
          </a:xfrm>
        </p:spPr>
        <p:txBody>
          <a:bodyPr/>
          <a:lstStyle/>
          <a:p>
            <a:r>
              <a:rPr lang="en-US" dirty="0">
                <a:solidFill>
                  <a:schemeClr val="accent2"/>
                </a:solidFill>
              </a:rPr>
              <a:t>Storage </a:t>
            </a:r>
            <a:r>
              <a:rPr lang="en-US" dirty="0" smtClean="0">
                <a:solidFill>
                  <a:schemeClr val="accent2"/>
                </a:solidFill>
              </a:rPr>
              <a:t>Recommendations</a:t>
            </a:r>
            <a:endParaRPr lang="en-US" dirty="0">
              <a:solidFill>
                <a:schemeClr val="accent2"/>
              </a:solidFill>
            </a:endParaRPr>
          </a:p>
          <a:p>
            <a:r>
              <a:rPr lang="en-US" sz="2800" dirty="0">
                <a:solidFill>
                  <a:schemeClr val="tx2"/>
                </a:solidFill>
                <a:latin typeface="Segoe UI" pitchFamily="34" charset="0"/>
                <a:ea typeface="Segoe UI" pitchFamily="34" charset="0"/>
                <a:cs typeface="Segoe UI" pitchFamily="34" charset="0"/>
              </a:rPr>
              <a:t>Do not use write caching</a:t>
            </a:r>
          </a:p>
          <a:p>
            <a:r>
              <a:rPr lang="en-US" sz="2800" dirty="0">
                <a:solidFill>
                  <a:schemeClr val="tx2"/>
                </a:solidFill>
                <a:latin typeface="Segoe UI" pitchFamily="34" charset="0"/>
                <a:ea typeface="Segoe UI" pitchFamily="34" charset="0"/>
                <a:cs typeface="Segoe UI" pitchFamily="34" charset="0"/>
              </a:rPr>
              <a:t>Avoid using OS drive for large </a:t>
            </a:r>
            <a:r>
              <a:rPr lang="en-US" sz="2800" dirty="0" smtClean="0">
                <a:solidFill>
                  <a:schemeClr val="tx2"/>
                </a:solidFill>
                <a:latin typeface="Segoe UI" pitchFamily="34" charset="0"/>
                <a:ea typeface="Segoe UI" pitchFamily="34" charset="0"/>
                <a:cs typeface="Segoe UI" pitchFamily="34" charset="0"/>
              </a:rPr>
              <a:t>databases</a:t>
            </a:r>
            <a:endParaRPr lang="en-US" sz="2800" dirty="0">
              <a:solidFill>
                <a:schemeClr val="tx2"/>
              </a:solidFill>
              <a:latin typeface="Segoe UI" pitchFamily="34" charset="0"/>
              <a:ea typeface="Segoe UI" pitchFamily="34" charset="0"/>
              <a:cs typeface="Segoe UI" pitchFamily="34" charset="0"/>
            </a:endParaRPr>
          </a:p>
          <a:p>
            <a:r>
              <a:rPr lang="en-US" sz="2800" dirty="0" smtClean="0">
                <a:solidFill>
                  <a:schemeClr val="tx2"/>
                </a:solidFill>
                <a:latin typeface="Segoe UI" pitchFamily="34" charset="0"/>
                <a:ea typeface="Segoe UI" pitchFamily="34" charset="0"/>
                <a:cs typeface="Segoe UI" pitchFamily="34" charset="0"/>
              </a:rPr>
              <a:t>Consider putting database </a:t>
            </a:r>
            <a:r>
              <a:rPr lang="en-US" sz="2800" dirty="0">
                <a:solidFill>
                  <a:schemeClr val="tx2"/>
                </a:solidFill>
                <a:latin typeface="Segoe UI" pitchFamily="34" charset="0"/>
                <a:ea typeface="Segoe UI" pitchFamily="34" charset="0"/>
                <a:cs typeface="Segoe UI" pitchFamily="34" charset="0"/>
              </a:rPr>
              <a:t>and </a:t>
            </a:r>
            <a:r>
              <a:rPr lang="en-US" sz="2800" dirty="0" smtClean="0">
                <a:solidFill>
                  <a:schemeClr val="tx2"/>
                </a:solidFill>
                <a:latin typeface="Segoe UI" pitchFamily="34" charset="0"/>
                <a:ea typeface="Segoe UI" pitchFamily="34" charset="0"/>
                <a:cs typeface="Segoe UI" pitchFamily="34" charset="0"/>
              </a:rPr>
              <a:t>transaction log </a:t>
            </a:r>
            <a:r>
              <a:rPr lang="en-US" sz="2800" dirty="0">
                <a:solidFill>
                  <a:schemeClr val="tx2"/>
                </a:solidFill>
                <a:latin typeface="Segoe UI" pitchFamily="34" charset="0"/>
                <a:ea typeface="Segoe UI" pitchFamily="34" charset="0"/>
                <a:cs typeface="Segoe UI" pitchFamily="34" charset="0"/>
              </a:rPr>
              <a:t>files on separate drives</a:t>
            </a:r>
          </a:p>
          <a:p>
            <a:r>
              <a:rPr lang="en-US" sz="2800" dirty="0" smtClean="0">
                <a:solidFill>
                  <a:schemeClr val="tx2"/>
                </a:solidFill>
                <a:latin typeface="Segoe UI" pitchFamily="34" charset="0"/>
                <a:ea typeface="Segoe UI" pitchFamily="34" charset="0"/>
                <a:cs typeface="Segoe UI" pitchFamily="34" charset="0"/>
              </a:rPr>
              <a:t>Consider putting </a:t>
            </a:r>
            <a:r>
              <a:rPr lang="en-US" sz="2800" dirty="0" err="1">
                <a:solidFill>
                  <a:schemeClr val="tx2"/>
                </a:solidFill>
                <a:latin typeface="Segoe UI" pitchFamily="34" charset="0"/>
                <a:ea typeface="Segoe UI" pitchFamily="34" charset="0"/>
                <a:cs typeface="Segoe UI" pitchFamily="34" charset="0"/>
              </a:rPr>
              <a:t>tempdb</a:t>
            </a:r>
            <a:r>
              <a:rPr lang="en-US" sz="2800" dirty="0">
                <a:solidFill>
                  <a:schemeClr val="tx2"/>
                </a:solidFill>
                <a:latin typeface="Segoe UI" pitchFamily="34" charset="0"/>
                <a:ea typeface="Segoe UI" pitchFamily="34" charset="0"/>
                <a:cs typeface="Segoe UI" pitchFamily="34" charset="0"/>
              </a:rPr>
              <a:t> </a:t>
            </a:r>
            <a:r>
              <a:rPr lang="en-US" sz="2800" dirty="0" smtClean="0">
                <a:solidFill>
                  <a:schemeClr val="tx2"/>
                </a:solidFill>
                <a:latin typeface="Segoe UI" pitchFamily="34" charset="0"/>
                <a:ea typeface="Segoe UI" pitchFamily="34" charset="0"/>
                <a:cs typeface="Segoe UI" pitchFamily="34" charset="0"/>
              </a:rPr>
              <a:t>on the </a:t>
            </a:r>
            <a:r>
              <a:rPr lang="en-US" sz="2800" dirty="0">
                <a:solidFill>
                  <a:schemeClr val="accent5"/>
                </a:solidFill>
                <a:latin typeface="Segoe UI" pitchFamily="34" charset="0"/>
                <a:ea typeface="Segoe UI" pitchFamily="34" charset="0"/>
                <a:cs typeface="Segoe UI" pitchFamily="34" charset="0"/>
              </a:rPr>
              <a:t>non-persistent cache disk (D:\)</a:t>
            </a:r>
          </a:p>
          <a:p>
            <a:r>
              <a:rPr lang="en-US" dirty="0" smtClean="0">
                <a:solidFill>
                  <a:schemeClr val="accent2"/>
                </a:solidFill>
              </a:rPr>
              <a:t>Database Recommendations</a:t>
            </a:r>
          </a:p>
          <a:p>
            <a:r>
              <a:rPr lang="en-US" sz="2800" dirty="0" smtClean="0">
                <a:solidFill>
                  <a:schemeClr val="tx2"/>
                </a:solidFill>
                <a:latin typeface="Segoe UI" pitchFamily="34" charset="0"/>
                <a:ea typeface="Segoe UI" pitchFamily="34" charset="0"/>
                <a:cs typeface="Segoe UI" pitchFamily="34" charset="0"/>
              </a:rPr>
              <a:t>Consider using database page compression to reduce I/O</a:t>
            </a:r>
            <a:endParaRPr lang="en-US" sz="2800" dirty="0">
              <a:solidFill>
                <a:schemeClr val="tx2"/>
              </a:solidFill>
              <a:latin typeface="Segoe UI" pitchFamily="34" charset="0"/>
              <a:ea typeface="Segoe UI" pitchFamily="34" charset="0"/>
              <a:cs typeface="Segoe UI" pitchFamily="34" charset="0"/>
            </a:endParaRPr>
          </a:p>
          <a:p>
            <a:r>
              <a:rPr lang="en-US" dirty="0" smtClean="0">
                <a:solidFill>
                  <a:schemeClr val="accent2"/>
                </a:solidFill>
              </a:rPr>
              <a:t>High Availability Recommendations</a:t>
            </a:r>
          </a:p>
          <a:p>
            <a:r>
              <a:rPr lang="en-US" sz="2800" dirty="0" smtClean="0">
                <a:solidFill>
                  <a:schemeClr val="tx2"/>
                </a:solidFill>
                <a:latin typeface="Segoe UI" pitchFamily="34" charset="0"/>
                <a:ea typeface="Segoe UI" pitchFamily="34" charset="0"/>
                <a:cs typeface="Segoe UI" pitchFamily="34" charset="0"/>
              </a:rPr>
              <a:t>Consider latency between primary and replica when choosing sync mode</a:t>
            </a:r>
            <a:endParaRPr lang="en-US" sz="2800" dirty="0">
              <a:solidFill>
                <a:schemeClr val="tx2"/>
              </a:solidFill>
              <a:latin typeface="Segoe UI" pitchFamily="34" charset="0"/>
              <a:ea typeface="Segoe UI" pitchFamily="34" charset="0"/>
              <a:cs typeface="Segoe UI" pitchFamily="34" charset="0"/>
            </a:endParaRPr>
          </a:p>
        </p:txBody>
      </p:sp>
      <p:grpSp>
        <p:nvGrpSpPr>
          <p:cNvPr id="4" name="Group 3"/>
          <p:cNvGrpSpPr>
            <a:grpSpLocks noChangeAspect="1"/>
          </p:cNvGrpSpPr>
          <p:nvPr>
            <p:custDataLst>
              <p:tags r:id="rId1"/>
            </p:custDataLst>
          </p:nvPr>
        </p:nvGrpSpPr>
        <p:grpSpPr>
          <a:xfrm>
            <a:off x="10198755" y="1169601"/>
            <a:ext cx="1553607" cy="1667608"/>
            <a:chOff x="377825" y="1184276"/>
            <a:chExt cx="1020763" cy="1325563"/>
          </a:xfrm>
          <a:solidFill>
            <a:schemeClr val="accent2"/>
          </a:solidFill>
          <a:effectLst>
            <a:outerShdw blurRad="12700" dist="25400" sx="102000" sy="102000" algn="ctr" rotWithShape="0">
              <a:prstClr val="black">
                <a:alpha val="40000"/>
              </a:prstClr>
            </a:outerShdw>
          </a:effectLst>
        </p:grpSpPr>
        <p:sp>
          <p:nvSpPr>
            <p:cNvPr id="5" name="Oval 122"/>
            <p:cNvSpPr>
              <a:spLocks noChangeArrowheads="1"/>
            </p:cNvSpPr>
            <p:nvPr/>
          </p:nvSpPr>
          <p:spPr bwMode="auto">
            <a:xfrm>
              <a:off x="395288" y="1184276"/>
              <a:ext cx="985838" cy="187325"/>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pPr defTabSz="914249"/>
              <a:endParaRPr lang="en-US" dirty="0">
                <a:solidFill>
                  <a:srgbClr val="FFFFFF"/>
                </a:solidFill>
              </a:endParaRPr>
            </a:p>
          </p:txBody>
        </p:sp>
        <p:sp>
          <p:nvSpPr>
            <p:cNvPr id="6"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pPr defTabSz="914249"/>
              <a:endParaRPr lang="en-US" dirty="0">
                <a:solidFill>
                  <a:srgbClr val="FFFFFF"/>
                </a:solidFill>
              </a:endParaRPr>
            </a:p>
          </p:txBody>
        </p:sp>
      </p:grpSp>
    </p:spTree>
    <p:extLst>
      <p:ext uri="{BB962C8B-B14F-4D97-AF65-F5344CB8AC3E}">
        <p14:creationId xmlns:p14="http://schemas.microsoft.com/office/powerpoint/2010/main" val="146866825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smtClean="0"/>
              <a:t>Using Windows Azure for SQL Server Disaster Recovery</a:t>
            </a:r>
            <a:endParaRPr lang="en-US" dirty="0"/>
          </a:p>
        </p:txBody>
      </p:sp>
    </p:spTree>
    <p:extLst>
      <p:ext uri="{BB962C8B-B14F-4D97-AF65-F5344CB8AC3E}">
        <p14:creationId xmlns:p14="http://schemas.microsoft.com/office/powerpoint/2010/main" val="109362118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61747"/>
          </a:xfrm>
        </p:spPr>
        <p:txBody>
          <a:bodyPr/>
          <a:lstStyle/>
          <a:p>
            <a:r>
              <a:rPr lang="en-US" sz="5400" dirty="0"/>
              <a:t>SQL Server or Windows Azure SQL </a:t>
            </a:r>
            <a:r>
              <a:rPr lang="en-US" sz="5400" dirty="0" err="1"/>
              <a:t>Db</a:t>
            </a:r>
            <a:r>
              <a:rPr lang="en-US" sz="5400" dirty="0"/>
              <a:t>?</a:t>
            </a:r>
          </a:p>
        </p:txBody>
      </p:sp>
      <p:graphicFrame>
        <p:nvGraphicFramePr>
          <p:cNvPr id="6" name="Table 5"/>
          <p:cNvGraphicFramePr>
            <a:graphicFrameLocks noGrp="1"/>
          </p:cNvGraphicFramePr>
          <p:nvPr>
            <p:extLst>
              <p:ext uri="{D42A27DB-BD31-4B8C-83A1-F6EECF244321}">
                <p14:modId xmlns:p14="http://schemas.microsoft.com/office/powerpoint/2010/main" val="1714746603"/>
              </p:ext>
            </p:extLst>
          </p:nvPr>
        </p:nvGraphicFramePr>
        <p:xfrm>
          <a:off x="1051179" y="1172541"/>
          <a:ext cx="10086467" cy="1813560"/>
        </p:xfrm>
        <a:graphic>
          <a:graphicData uri="http://schemas.openxmlformats.org/drawingml/2006/table">
            <a:tbl>
              <a:tblPr firstRow="1" firstCol="1" bandRow="1">
                <a:tableStyleId>{21E4AEA4-8DFA-4A89-87EB-49C32662AFE0}</a:tableStyleId>
              </a:tblPr>
              <a:tblGrid>
                <a:gridCol w="1856867"/>
                <a:gridCol w="4114800"/>
                <a:gridCol w="4114800"/>
              </a:tblGrid>
              <a:tr h="0">
                <a:tc>
                  <a:txBody>
                    <a:bodyPr/>
                    <a:lstStyle/>
                    <a:p>
                      <a:endParaRPr lang="en-US" dirty="0"/>
                    </a:p>
                  </a:txBody>
                  <a:tcPr/>
                </a:tc>
                <a:tc>
                  <a:txBody>
                    <a:bodyPr/>
                    <a:lstStyle/>
                    <a:p>
                      <a:pPr algn="ctr"/>
                      <a:r>
                        <a:rPr lang="en-US" dirty="0" smtClean="0"/>
                        <a:t>SQL Server </a:t>
                      </a:r>
                      <a:br>
                        <a:rPr lang="en-US" dirty="0" smtClean="0"/>
                      </a:br>
                      <a:r>
                        <a:rPr lang="en-US" dirty="0" smtClean="0"/>
                        <a:t>(</a:t>
                      </a:r>
                      <a:r>
                        <a:rPr lang="en-US" dirty="0" err="1" smtClean="0"/>
                        <a:t>IaaS</a:t>
                      </a:r>
                      <a:r>
                        <a:rPr lang="en-US" dirty="0" smtClean="0"/>
                        <a:t>)</a:t>
                      </a:r>
                      <a:endParaRPr lang="en-US" dirty="0"/>
                    </a:p>
                  </a:txBody>
                  <a:tcPr/>
                </a:tc>
                <a:tc>
                  <a:txBody>
                    <a:bodyPr/>
                    <a:lstStyle/>
                    <a:p>
                      <a:pPr algn="ctr"/>
                      <a:r>
                        <a:rPr lang="en-US" dirty="0" smtClean="0"/>
                        <a:t>Windows</a:t>
                      </a:r>
                      <a:r>
                        <a:rPr lang="en-US" baseline="0" dirty="0" smtClean="0"/>
                        <a:t> Azure SQL Database </a:t>
                      </a:r>
                      <a:br>
                        <a:rPr lang="en-US" baseline="0" dirty="0" smtClean="0"/>
                      </a:br>
                      <a:r>
                        <a:rPr lang="en-US" baseline="0" dirty="0" smtClean="0"/>
                        <a:t>(</a:t>
                      </a:r>
                      <a:r>
                        <a:rPr lang="en-US" baseline="0" dirty="0" err="1" smtClean="0"/>
                        <a:t>PaaS</a:t>
                      </a:r>
                      <a:r>
                        <a:rPr lang="en-US" baseline="0" dirty="0" smtClean="0"/>
                        <a:t>)</a:t>
                      </a:r>
                      <a:endParaRPr lang="en-US" dirty="0"/>
                    </a:p>
                  </a:txBody>
                  <a:tcPr/>
                </a:tc>
              </a:tr>
              <a:tr h="370840">
                <a:tc>
                  <a:txBody>
                    <a:bodyPr/>
                    <a:lstStyle/>
                    <a:p>
                      <a:r>
                        <a:rPr lang="en-US" dirty="0" smtClean="0"/>
                        <a:t>Development</a:t>
                      </a:r>
                      <a:endParaRPr lang="en-US" dirty="0"/>
                    </a:p>
                  </a:txBody>
                  <a:tcPr/>
                </a:tc>
                <a:tc>
                  <a:txBody>
                    <a:bodyPr/>
                    <a:lstStyle/>
                    <a:p>
                      <a:r>
                        <a:rPr lang="en-US" dirty="0" smtClean="0"/>
                        <a:t>Migrate Existing Apps</a:t>
                      </a:r>
                      <a:endParaRPr lang="en-US" dirty="0"/>
                    </a:p>
                  </a:txBody>
                  <a:tcPr/>
                </a:tc>
                <a:tc>
                  <a:txBody>
                    <a:bodyPr/>
                    <a:lstStyle/>
                    <a:p>
                      <a:r>
                        <a:rPr lang="en-US" dirty="0" smtClean="0"/>
                        <a:t>Develop</a:t>
                      </a:r>
                      <a:r>
                        <a:rPr lang="en-US" baseline="0" dirty="0" smtClean="0"/>
                        <a:t> New Apps</a:t>
                      </a:r>
                      <a:endParaRPr lang="en-US" dirty="0"/>
                    </a:p>
                  </a:txBody>
                  <a:tcPr/>
                </a:tc>
              </a:tr>
              <a:tr h="370840">
                <a:tc>
                  <a:txBody>
                    <a:bodyPr/>
                    <a:lstStyle/>
                    <a:p>
                      <a:r>
                        <a:rPr lang="en-US" dirty="0" smtClean="0"/>
                        <a:t>Management</a:t>
                      </a:r>
                      <a:endParaRPr lang="en-US" dirty="0"/>
                    </a:p>
                  </a:txBody>
                  <a:tcPr/>
                </a:tc>
                <a:tc>
                  <a:txBody>
                    <a:bodyPr/>
                    <a:lstStyle/>
                    <a:p>
                      <a:r>
                        <a:rPr lang="en-US" dirty="0" smtClean="0"/>
                        <a:t>Full Control</a:t>
                      </a:r>
                      <a:endParaRPr lang="en-US" dirty="0"/>
                    </a:p>
                  </a:txBody>
                  <a:tcPr/>
                </a:tc>
                <a:tc>
                  <a:txBody>
                    <a:bodyPr/>
                    <a:lstStyle/>
                    <a:p>
                      <a:r>
                        <a:rPr lang="en-US" dirty="0" smtClean="0"/>
                        <a:t>Managed Service</a:t>
                      </a:r>
                      <a:endParaRPr lang="en-US" dirty="0"/>
                    </a:p>
                  </a:txBody>
                  <a:tcPr/>
                </a:tc>
              </a:tr>
              <a:tr h="370840">
                <a:tc>
                  <a:txBody>
                    <a:bodyPr/>
                    <a:lstStyle/>
                    <a:p>
                      <a:r>
                        <a:rPr lang="en-US" dirty="0" smtClean="0"/>
                        <a:t>Compatibility</a:t>
                      </a:r>
                      <a:endParaRPr lang="en-US" dirty="0"/>
                    </a:p>
                  </a:txBody>
                  <a:tcPr/>
                </a:tc>
                <a:tc>
                  <a:txBody>
                    <a:bodyPr/>
                    <a:lstStyle/>
                    <a:p>
                      <a:r>
                        <a:rPr lang="en-US" dirty="0" smtClean="0"/>
                        <a:t>Full</a:t>
                      </a:r>
                      <a:r>
                        <a:rPr lang="en-US" baseline="0" dirty="0" smtClean="0"/>
                        <a:t> SQL Server Capabilities</a:t>
                      </a:r>
                      <a:endParaRPr lang="en-US" dirty="0"/>
                    </a:p>
                  </a:txBody>
                  <a:tcPr/>
                </a:tc>
                <a:tc>
                  <a:txBody>
                    <a:bodyPr/>
                    <a:lstStyle/>
                    <a:p>
                      <a:r>
                        <a:rPr lang="en-US" dirty="0" smtClean="0"/>
                        <a:t>Based on SQL Server Technology</a:t>
                      </a:r>
                      <a:endParaRPr lang="en-US" dirty="0"/>
                    </a:p>
                  </a:txBody>
                  <a:tcPr/>
                </a:tc>
              </a:tr>
            </a:tbl>
          </a:graphicData>
        </a:graphic>
      </p:graphicFrame>
      <p:sp>
        <p:nvSpPr>
          <p:cNvPr id="9" name="Left-Right Arrow 8"/>
          <p:cNvSpPr/>
          <p:nvPr/>
        </p:nvSpPr>
        <p:spPr bwMode="auto">
          <a:xfrm>
            <a:off x="2905570" y="3008123"/>
            <a:ext cx="8229600" cy="1179320"/>
          </a:xfrm>
          <a:prstGeom prst="lef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Text Placeholder 2"/>
          <p:cNvSpPr>
            <a:spLocks noGrp="1"/>
          </p:cNvSpPr>
          <p:nvPr>
            <p:ph type="body" sz="quarter" idx="10"/>
          </p:nvPr>
        </p:nvSpPr>
        <p:spPr>
          <a:xfrm>
            <a:off x="3091398" y="3319354"/>
            <a:ext cx="7838674" cy="3070071"/>
          </a:xfrm>
        </p:spPr>
        <p:txBody>
          <a:bodyPr/>
          <a:lstStyle/>
          <a:p>
            <a:pPr algn="ctr"/>
            <a:r>
              <a:rPr lang="en-US" b="1" dirty="0">
                <a:solidFill>
                  <a:schemeClr val="bg1"/>
                </a:solidFill>
              </a:rPr>
              <a:t>Shared </a:t>
            </a:r>
            <a:r>
              <a:rPr lang="en-US" b="1" dirty="0" smtClean="0">
                <a:solidFill>
                  <a:schemeClr val="bg1"/>
                </a:solidFill>
              </a:rPr>
              <a:t>Technology</a:t>
            </a:r>
            <a:endParaRPr lang="en-US" b="1" dirty="0">
              <a:solidFill>
                <a:schemeClr val="bg1"/>
              </a:solidFill>
            </a:endParaRPr>
          </a:p>
          <a:p>
            <a:pPr lvl="1" algn="ctr">
              <a:spcAft>
                <a:spcPts val="900"/>
              </a:spcAft>
            </a:pPr>
            <a:r>
              <a:rPr lang="en-US" sz="2800" spc="-100" dirty="0">
                <a:solidFill>
                  <a:schemeClr val="tx2"/>
                </a:solidFill>
                <a:latin typeface="Segoe UI" pitchFamily="34" charset="0"/>
                <a:ea typeface="Segoe UI" pitchFamily="34" charset="0"/>
                <a:cs typeface="Segoe UI" pitchFamily="34" charset="0"/>
              </a:rPr>
              <a:t>Network transport (Tabular Data Stream)</a:t>
            </a:r>
          </a:p>
          <a:p>
            <a:pPr lvl="1" algn="ctr">
              <a:spcAft>
                <a:spcPts val="900"/>
              </a:spcAft>
            </a:pPr>
            <a:r>
              <a:rPr lang="en-US" sz="2800" spc="-100" dirty="0">
                <a:solidFill>
                  <a:schemeClr val="tx2"/>
                </a:solidFill>
                <a:latin typeface="Segoe UI" pitchFamily="34" charset="0"/>
                <a:ea typeface="Segoe UI" pitchFamily="34" charset="0"/>
                <a:cs typeface="Segoe UI" pitchFamily="34" charset="0"/>
              </a:rPr>
              <a:t>SQL dialect (Transact-SQL)</a:t>
            </a:r>
          </a:p>
          <a:p>
            <a:pPr lvl="1" algn="ctr">
              <a:spcAft>
                <a:spcPts val="900"/>
              </a:spcAft>
            </a:pPr>
            <a:r>
              <a:rPr lang="en-US" sz="2800" spc="-100" dirty="0">
                <a:solidFill>
                  <a:schemeClr val="tx2"/>
                </a:solidFill>
                <a:latin typeface="Segoe UI" pitchFamily="34" charset="0"/>
                <a:ea typeface="Segoe UI" pitchFamily="34" charset="0"/>
                <a:cs typeface="Segoe UI" pitchFamily="34" charset="0"/>
              </a:rPr>
              <a:t>Data </a:t>
            </a:r>
            <a:r>
              <a:rPr lang="en-US" sz="2800" spc="-100" dirty="0" smtClean="0">
                <a:solidFill>
                  <a:schemeClr val="tx2"/>
                </a:solidFill>
                <a:latin typeface="Segoe UI" pitchFamily="34" charset="0"/>
                <a:ea typeface="Segoe UI" pitchFamily="34" charset="0"/>
                <a:cs typeface="Segoe UI" pitchFamily="34" charset="0"/>
              </a:rPr>
              <a:t>access </a:t>
            </a:r>
            <a:r>
              <a:rPr lang="en-US" sz="2800" spc="-100" dirty="0">
                <a:solidFill>
                  <a:schemeClr val="tx2"/>
                </a:solidFill>
                <a:latin typeface="Segoe UI" pitchFamily="34" charset="0"/>
                <a:ea typeface="Segoe UI" pitchFamily="34" charset="0"/>
                <a:cs typeface="Segoe UI" pitchFamily="34" charset="0"/>
              </a:rPr>
              <a:t>APIs (ADO.NET, ODBC, JDBC)</a:t>
            </a:r>
          </a:p>
          <a:p>
            <a:pPr lvl="1" algn="ctr">
              <a:spcAft>
                <a:spcPts val="900"/>
              </a:spcAft>
            </a:pPr>
            <a:r>
              <a:rPr lang="en-US" sz="2800" spc="-100" dirty="0">
                <a:solidFill>
                  <a:schemeClr val="tx2"/>
                </a:solidFill>
                <a:latin typeface="Segoe UI" pitchFamily="34" charset="0"/>
                <a:ea typeface="Segoe UI" pitchFamily="34" charset="0"/>
                <a:cs typeface="Segoe UI" pitchFamily="34" charset="0"/>
              </a:rPr>
              <a:t>Development </a:t>
            </a:r>
            <a:r>
              <a:rPr lang="en-US" sz="2800" spc="-100" dirty="0" smtClean="0">
                <a:solidFill>
                  <a:schemeClr val="tx2"/>
                </a:solidFill>
                <a:latin typeface="Segoe UI" pitchFamily="34" charset="0"/>
                <a:ea typeface="Segoe UI" pitchFamily="34" charset="0"/>
                <a:cs typeface="Segoe UI" pitchFamily="34" charset="0"/>
              </a:rPr>
              <a:t>tools </a:t>
            </a:r>
            <a:r>
              <a:rPr lang="en-US" sz="2800" spc="-100" dirty="0">
                <a:solidFill>
                  <a:schemeClr val="tx2"/>
                </a:solidFill>
                <a:latin typeface="Segoe UI" pitchFamily="34" charset="0"/>
                <a:ea typeface="Segoe UI" pitchFamily="34" charset="0"/>
                <a:cs typeface="Segoe UI" pitchFamily="34" charset="0"/>
              </a:rPr>
              <a:t>(SQL Server Data Tools)</a:t>
            </a:r>
          </a:p>
          <a:p>
            <a:pPr lvl="1" algn="ctr">
              <a:spcAft>
                <a:spcPts val="900"/>
              </a:spcAft>
            </a:pPr>
            <a:r>
              <a:rPr lang="en-US" sz="2800" spc="-100" dirty="0">
                <a:solidFill>
                  <a:schemeClr val="tx2"/>
                </a:solidFill>
                <a:latin typeface="Segoe UI" pitchFamily="34" charset="0"/>
                <a:ea typeface="Segoe UI" pitchFamily="34" charset="0"/>
                <a:cs typeface="Segoe UI" pitchFamily="34" charset="0"/>
              </a:rPr>
              <a:t>Management </a:t>
            </a:r>
            <a:r>
              <a:rPr lang="en-US" sz="2800" spc="-100" dirty="0" smtClean="0">
                <a:solidFill>
                  <a:schemeClr val="tx2"/>
                </a:solidFill>
                <a:latin typeface="Segoe UI" pitchFamily="34" charset="0"/>
                <a:ea typeface="Segoe UI" pitchFamily="34" charset="0"/>
                <a:cs typeface="Segoe UI" pitchFamily="34" charset="0"/>
              </a:rPr>
              <a:t>tools </a:t>
            </a:r>
            <a:r>
              <a:rPr lang="en-US" sz="2800" spc="-100" dirty="0">
                <a:solidFill>
                  <a:schemeClr val="tx2"/>
                </a:solidFill>
                <a:latin typeface="Segoe UI" pitchFamily="34" charset="0"/>
                <a:ea typeface="Segoe UI" pitchFamily="34" charset="0"/>
                <a:cs typeface="Segoe UI" pitchFamily="34" charset="0"/>
              </a:rPr>
              <a:t>(SQL Server Management Studio</a:t>
            </a:r>
            <a:r>
              <a:rPr lang="en-US" sz="2800" spc="-100" dirty="0" smtClean="0">
                <a:solidFill>
                  <a:schemeClr val="tx2"/>
                </a:solidFill>
                <a:latin typeface="Segoe UI" pitchFamily="34" charset="0"/>
                <a:ea typeface="Segoe UI" pitchFamily="34" charset="0"/>
                <a:cs typeface="Segoe UI" pitchFamily="34" charset="0"/>
              </a:rPr>
              <a:t>)</a:t>
            </a:r>
            <a:endParaRPr lang="en-US" sz="2800" spc="-100" dirty="0">
              <a:solidFill>
                <a:schemeClr val="tx2"/>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172774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Text Placeholder 2"/>
          <p:cNvSpPr>
            <a:spLocks noGrp="1"/>
          </p:cNvSpPr>
          <p:nvPr>
            <p:ph type="body" sz="quarter" idx="10"/>
          </p:nvPr>
        </p:nvSpPr>
        <p:spPr>
          <a:xfrm>
            <a:off x="519113" y="1447800"/>
            <a:ext cx="11149013" cy="4224233"/>
          </a:xfrm>
        </p:spPr>
        <p:txBody>
          <a:bodyPr/>
          <a:lstStyle/>
          <a:p>
            <a:r>
              <a:rPr lang="en-US" dirty="0" smtClean="0">
                <a:solidFill>
                  <a:schemeClr val="accent2"/>
                </a:solidFill>
              </a:rPr>
              <a:t>Microsoft has a continuous offering from private to public cloud</a:t>
            </a:r>
            <a:endParaRPr lang="en-US" dirty="0">
              <a:solidFill>
                <a:schemeClr val="accent2"/>
              </a:solidFill>
            </a:endParaRPr>
          </a:p>
          <a:p>
            <a:r>
              <a:rPr lang="en-US" dirty="0">
                <a:solidFill>
                  <a:schemeClr val="accent2"/>
                </a:solidFill>
              </a:rPr>
              <a:t>Windows Azure now supports </a:t>
            </a:r>
            <a:r>
              <a:rPr lang="en-US" dirty="0" err="1">
                <a:solidFill>
                  <a:schemeClr val="accent2"/>
                </a:solidFill>
              </a:rPr>
              <a:t>IaaS</a:t>
            </a:r>
            <a:r>
              <a:rPr lang="en-US" dirty="0">
                <a:solidFill>
                  <a:schemeClr val="accent2"/>
                </a:solidFill>
              </a:rPr>
              <a:t> workloads</a:t>
            </a:r>
          </a:p>
          <a:p>
            <a:r>
              <a:rPr lang="en-US" dirty="0">
                <a:solidFill>
                  <a:schemeClr val="accent2"/>
                </a:solidFill>
              </a:rPr>
              <a:t>SQL Server is fully supported on Windows Azure Virtual Machine</a:t>
            </a:r>
          </a:p>
          <a:p>
            <a:r>
              <a:rPr lang="en-US" dirty="0" err="1" smtClean="0">
                <a:solidFill>
                  <a:schemeClr val="accent2"/>
                </a:solidFill>
              </a:rPr>
              <a:t>IaaS</a:t>
            </a:r>
            <a:r>
              <a:rPr lang="en-US" dirty="0" smtClean="0">
                <a:solidFill>
                  <a:schemeClr val="accent2"/>
                </a:solidFill>
              </a:rPr>
              <a:t> is about </a:t>
            </a:r>
            <a:r>
              <a:rPr lang="en-US" dirty="0">
                <a:solidFill>
                  <a:schemeClr val="accent2"/>
                </a:solidFill>
              </a:rPr>
              <a:t>migration, </a:t>
            </a:r>
            <a:r>
              <a:rPr lang="en-US" dirty="0" err="1" smtClean="0">
                <a:solidFill>
                  <a:schemeClr val="accent2"/>
                </a:solidFill>
              </a:rPr>
              <a:t>PaaS</a:t>
            </a:r>
            <a:r>
              <a:rPr lang="en-US" dirty="0" smtClean="0">
                <a:solidFill>
                  <a:schemeClr val="accent2"/>
                </a:solidFill>
              </a:rPr>
              <a:t> is about </a:t>
            </a:r>
            <a:r>
              <a:rPr lang="en-US" dirty="0">
                <a:solidFill>
                  <a:schemeClr val="accent2"/>
                </a:solidFill>
              </a:rPr>
              <a:t>new development</a:t>
            </a:r>
          </a:p>
        </p:txBody>
      </p:sp>
    </p:spTree>
    <p:extLst>
      <p:ext uri="{BB962C8B-B14F-4D97-AF65-F5344CB8AC3E}">
        <p14:creationId xmlns:p14="http://schemas.microsoft.com/office/powerpoint/2010/main" val="325007977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1345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 </a:t>
            </a:r>
            <a:endParaRPr lang="en-US" dirty="0"/>
          </a:p>
        </p:txBody>
      </p:sp>
      <p:sp>
        <p:nvSpPr>
          <p:cNvPr id="5" name="Text Placeholder 4"/>
          <p:cNvSpPr>
            <a:spLocks noGrp="1"/>
          </p:cNvSpPr>
          <p:nvPr>
            <p:ph type="body" sz="quarter" idx="11"/>
          </p:nvPr>
        </p:nvSpPr>
        <p:spPr>
          <a:xfrm>
            <a:off x="3225801" y="2463507"/>
            <a:ext cx="8263466" cy="2972968"/>
          </a:xfrm>
        </p:spPr>
        <p:txBody>
          <a:bodyPr/>
          <a:lstStyle/>
          <a:p>
            <a:r>
              <a:rPr lang="en-US" sz="3600" dirty="0" smtClean="0"/>
              <a:t>Recap</a:t>
            </a:r>
          </a:p>
          <a:p>
            <a:r>
              <a:rPr lang="en-US" sz="3600" dirty="0" smtClean="0"/>
              <a:t>Migrating SQL Server Workloads</a:t>
            </a:r>
          </a:p>
          <a:p>
            <a:r>
              <a:rPr lang="en-US" sz="3600" dirty="0" smtClean="0"/>
              <a:t>SQL Server </a:t>
            </a:r>
            <a:r>
              <a:rPr lang="en-US" sz="3600" dirty="0" err="1" smtClean="0"/>
              <a:t>IaaS</a:t>
            </a:r>
            <a:r>
              <a:rPr lang="en-US" sz="3600" dirty="0" smtClean="0"/>
              <a:t> Best Practices</a:t>
            </a:r>
          </a:p>
          <a:p>
            <a:r>
              <a:rPr lang="en-US" sz="3600" dirty="0" smtClean="0"/>
              <a:t>Summary</a:t>
            </a:r>
          </a:p>
        </p:txBody>
      </p:sp>
    </p:spTree>
    <p:extLst>
      <p:ext uri="{BB962C8B-B14F-4D97-AF65-F5344CB8AC3E}">
        <p14:creationId xmlns:p14="http://schemas.microsoft.com/office/powerpoint/2010/main" val="21955941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6600" dirty="0" smtClean="0"/>
              <a:t>Recap</a:t>
            </a:r>
            <a:endParaRPr lang="en-US" sz="6600" dirty="0"/>
          </a:p>
        </p:txBody>
      </p:sp>
    </p:spTree>
    <p:extLst>
      <p:ext uri="{BB962C8B-B14F-4D97-AF65-F5344CB8AC3E}">
        <p14:creationId xmlns:p14="http://schemas.microsoft.com/office/powerpoint/2010/main" val="41981607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61747"/>
          </a:xfrm>
        </p:spPr>
        <p:txBody>
          <a:bodyPr/>
          <a:lstStyle/>
          <a:p>
            <a:r>
              <a:rPr lang="en-US" dirty="0" smtClean="0"/>
              <a:t>Check Out These Presentations First</a:t>
            </a:r>
            <a:endParaRPr lang="en-US" dirty="0"/>
          </a:p>
        </p:txBody>
      </p:sp>
      <p:sp>
        <p:nvSpPr>
          <p:cNvPr id="3" name="Text Placeholder 2"/>
          <p:cNvSpPr>
            <a:spLocks noGrp="1"/>
          </p:cNvSpPr>
          <p:nvPr>
            <p:ph type="body" sz="quarter" idx="10"/>
          </p:nvPr>
        </p:nvSpPr>
        <p:spPr>
          <a:xfrm>
            <a:off x="519113" y="1447801"/>
            <a:ext cx="11149013" cy="2502223"/>
          </a:xfrm>
        </p:spPr>
        <p:txBody>
          <a:bodyPr/>
          <a:lstStyle/>
          <a:p>
            <a:r>
              <a:rPr lang="en-US" dirty="0" smtClean="0">
                <a:solidFill>
                  <a:schemeClr val="accent2"/>
                </a:solidFill>
              </a:rPr>
              <a:t>Windows Azure Infrastructure as a Service</a:t>
            </a:r>
          </a:p>
          <a:p>
            <a:r>
              <a:rPr lang="en-US" sz="2800" dirty="0" smtClean="0">
                <a:solidFill>
                  <a:schemeClr val="tx2"/>
                </a:solidFill>
                <a:latin typeface="Segoe UI" pitchFamily="34" charset="0"/>
                <a:ea typeface="Segoe UI" pitchFamily="34" charset="0"/>
                <a:cs typeface="Segoe UI" pitchFamily="34" charset="0"/>
              </a:rPr>
              <a:t>Overview of Windows Azure Virtual Machine, Storage and Networking</a:t>
            </a:r>
            <a:endParaRPr lang="en-US" sz="2800" dirty="0">
              <a:solidFill>
                <a:schemeClr val="tx2"/>
              </a:solidFill>
              <a:latin typeface="Segoe UI" pitchFamily="34" charset="0"/>
              <a:ea typeface="Segoe UI" pitchFamily="34" charset="0"/>
              <a:cs typeface="Segoe UI" pitchFamily="34" charset="0"/>
            </a:endParaRPr>
          </a:p>
          <a:p>
            <a:r>
              <a:rPr lang="en-US" dirty="0" smtClean="0">
                <a:solidFill>
                  <a:schemeClr val="accent2"/>
                </a:solidFill>
                <a:cs typeface="Segoe UI Light" pitchFamily="34" charset="0"/>
              </a:rPr>
              <a:t>Windows Azure - Migrating Apps and Workloads</a:t>
            </a:r>
            <a:br>
              <a:rPr lang="en-US" dirty="0" smtClean="0">
                <a:solidFill>
                  <a:schemeClr val="accent2"/>
                </a:solidFill>
                <a:cs typeface="Segoe UI Light" pitchFamily="34" charset="0"/>
              </a:rPr>
            </a:br>
            <a:r>
              <a:rPr lang="en-US" sz="2800" dirty="0" smtClean="0">
                <a:solidFill>
                  <a:schemeClr val="tx2"/>
                </a:solidFill>
                <a:latin typeface="Segoe UI" pitchFamily="34" charset="0"/>
                <a:ea typeface="Segoe UI" pitchFamily="34" charset="0"/>
                <a:cs typeface="Segoe UI" pitchFamily="34" charset="0"/>
              </a:rPr>
              <a:t>Overview of what kinds of apps and workloads to migrate and how to get started</a:t>
            </a:r>
            <a:endParaRPr lang="en-US" sz="2800" dirty="0">
              <a:solidFill>
                <a:schemeClr val="tx2"/>
              </a:solidFill>
              <a:ea typeface="Segoe UI" pitchFamily="34" charset="0"/>
              <a:cs typeface="Segoe UI Light" pitchFamily="34" charset="0"/>
            </a:endParaRPr>
          </a:p>
        </p:txBody>
      </p:sp>
      <p:sp>
        <p:nvSpPr>
          <p:cNvPr id="4" name="Freeform 18"/>
          <p:cNvSpPr>
            <a:spLocks noEditPoints="1"/>
          </p:cNvSpPr>
          <p:nvPr/>
        </p:nvSpPr>
        <p:spPr bwMode="black">
          <a:xfrm>
            <a:off x="9686259" y="3866755"/>
            <a:ext cx="2116889" cy="260155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595959"/>
          </a:solidFill>
          <a:ln>
            <a:noFill/>
          </a:ln>
        </p:spPr>
        <p:txBody>
          <a:bodyPr vert="horz" wrap="square" lIns="82287" tIns="41143" rIns="82287" bIns="4114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61635071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478108" y="4160219"/>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pPr>
            <a:endParaRPr lang="en-US" kern="0" dirty="0">
              <a:gradFill>
                <a:gsLst>
                  <a:gs pos="85000">
                    <a:srgbClr val="FFFFFF"/>
                  </a:gs>
                  <a:gs pos="0">
                    <a:srgbClr val="FFFFFF"/>
                  </a:gs>
                </a:gsLst>
                <a:lin ang="5400000" scaled="0"/>
              </a:gradFill>
            </a:endParaRPr>
          </a:p>
        </p:txBody>
      </p:sp>
      <p:sp>
        <p:nvSpPr>
          <p:cNvPr id="29" name="Rectangle 28"/>
          <p:cNvSpPr/>
          <p:nvPr/>
        </p:nvSpPr>
        <p:spPr bwMode="auto">
          <a:xfrm>
            <a:off x="6476587" y="2203867"/>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sp>
        <p:nvSpPr>
          <p:cNvPr id="81" name="Rectangle 80"/>
          <p:cNvSpPr/>
          <p:nvPr/>
        </p:nvSpPr>
        <p:spPr bwMode="auto">
          <a:xfrm>
            <a:off x="6476587" y="0"/>
            <a:ext cx="1549840" cy="6858000"/>
          </a:xfrm>
          <a:prstGeom prst="rect">
            <a:avLst/>
          </a:prstGeom>
          <a:solidFill>
            <a:schemeClr val="accent2"/>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sp>
        <p:nvSpPr>
          <p:cNvPr id="59" name="Rectangle 58"/>
          <p:cNvSpPr/>
          <p:nvPr/>
        </p:nvSpPr>
        <p:spPr bwMode="auto">
          <a:xfrm>
            <a:off x="8072246" y="4160219"/>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defRPr/>
            </a:pPr>
            <a:r>
              <a:rPr lang="en-US" kern="0">
                <a:gradFill>
                  <a:gsLst>
                    <a:gs pos="85000">
                      <a:srgbClr val="FFFFFF"/>
                    </a:gs>
                    <a:gs pos="0">
                      <a:srgbClr val="FFFFFF"/>
                    </a:gs>
                  </a:gsLst>
                  <a:lin ang="5400000" scaled="0"/>
                </a:gradFill>
              </a:rPr>
              <a:t>PaaS</a:t>
            </a:r>
          </a:p>
        </p:txBody>
      </p:sp>
      <p:sp>
        <p:nvSpPr>
          <p:cNvPr id="60" name="Rectangle 59"/>
          <p:cNvSpPr/>
          <p:nvPr/>
        </p:nvSpPr>
        <p:spPr bwMode="auto">
          <a:xfrm>
            <a:off x="9666384" y="4160219"/>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defRPr/>
            </a:pPr>
            <a:r>
              <a:rPr lang="en-US" kern="0">
                <a:gradFill>
                  <a:gsLst>
                    <a:gs pos="85000">
                      <a:srgbClr val="FFFFFF"/>
                    </a:gs>
                    <a:gs pos="0">
                      <a:srgbClr val="FFFFFF"/>
                    </a:gs>
                  </a:gsLst>
                  <a:lin ang="5400000" scaled="0"/>
                </a:gradFill>
              </a:rPr>
              <a:t>SaaS</a:t>
            </a:r>
          </a:p>
        </p:txBody>
      </p:sp>
      <p:sp>
        <p:nvSpPr>
          <p:cNvPr id="61" name="Rectangle 60"/>
          <p:cNvSpPr/>
          <p:nvPr/>
        </p:nvSpPr>
        <p:spPr bwMode="auto">
          <a:xfrm>
            <a:off x="8070725" y="2203867"/>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sp>
        <p:nvSpPr>
          <p:cNvPr id="62" name="Rectangle 61"/>
          <p:cNvSpPr/>
          <p:nvPr/>
        </p:nvSpPr>
        <p:spPr bwMode="auto">
          <a:xfrm>
            <a:off x="9664863" y="2203867"/>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sp>
        <p:nvSpPr>
          <p:cNvPr id="64" name="Rectangle 63"/>
          <p:cNvSpPr/>
          <p:nvPr/>
        </p:nvSpPr>
        <p:spPr bwMode="auto">
          <a:xfrm>
            <a:off x="3289837" y="4160219"/>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21877" tIns="0" rIns="0" bIns="0" numCol="1" rtlCol="0" anchor="ctr" anchorCtr="1" compatLnSpc="1">
            <a:prstTxWarp prst="textNoShape">
              <a:avLst/>
            </a:prstTxWarp>
          </a:bodyPr>
          <a:lstStyle/>
          <a:p>
            <a:pPr algn="ctr" defTabSz="914209">
              <a:buSzPct val="90000"/>
              <a:defRPr/>
            </a:pPr>
            <a:r>
              <a:rPr lang="en-US" kern="0">
                <a:gradFill>
                  <a:gsLst>
                    <a:gs pos="85000">
                      <a:srgbClr val="FFFFFF"/>
                    </a:gs>
                    <a:gs pos="0">
                      <a:srgbClr val="FFFFFF"/>
                    </a:gs>
                  </a:gsLst>
                  <a:lin ang="5400000" scaled="0"/>
                </a:gradFill>
              </a:rPr>
              <a:t>Physical</a:t>
            </a:r>
          </a:p>
        </p:txBody>
      </p:sp>
      <p:sp>
        <p:nvSpPr>
          <p:cNvPr id="65" name="Rectangle 64"/>
          <p:cNvSpPr/>
          <p:nvPr/>
        </p:nvSpPr>
        <p:spPr bwMode="auto">
          <a:xfrm>
            <a:off x="3288316" y="2203867"/>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pic>
        <p:nvPicPr>
          <p:cNvPr id="66" name="Picture 6"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517560" y="2611080"/>
            <a:ext cx="1107256" cy="1107253"/>
          </a:xfrm>
          <a:prstGeom prst="rect">
            <a:avLst/>
          </a:prstGeom>
          <a:noFill/>
        </p:spPr>
      </p:pic>
      <p:sp>
        <p:nvSpPr>
          <p:cNvPr id="68" name="Isosceles Triangle 67"/>
          <p:cNvSpPr/>
          <p:nvPr/>
        </p:nvSpPr>
        <p:spPr bwMode="auto">
          <a:xfrm rot="10800000">
            <a:off x="8435420" y="2893970"/>
            <a:ext cx="582163" cy="729241"/>
          </a:xfrm>
          <a:prstGeom prst="triangle">
            <a:avLst>
              <a:gd name="adj" fmla="val 0"/>
            </a:avLst>
          </a:prstGeom>
          <a:gradFill rotWithShape="1">
            <a:gsLst>
              <a:gs pos="0">
                <a:sysClr val="window" lastClr="FFFFFF">
                  <a:lumMod val="95000"/>
                  <a:alpha val="0"/>
                </a:sysClr>
              </a:gs>
              <a:gs pos="50000">
                <a:schemeClr val="bg1">
                  <a:alpha val="53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72" tIns="60936" rIns="121872" bIns="60936" numCol="1" rtlCol="0" anchor="ctr" anchorCtr="0" compatLnSpc="1">
            <a:prstTxWarp prst="textNoShape">
              <a:avLst/>
            </a:prstTxWarp>
          </a:bodyPr>
          <a:lstStyle/>
          <a:p>
            <a:pPr algn="ctr" defTabSz="913909">
              <a:defRPr/>
            </a:pPr>
            <a:endParaRPr lang="en-US" kern="0">
              <a:gradFill>
                <a:gsLst>
                  <a:gs pos="0">
                    <a:srgbClr val="FFFFFF"/>
                  </a:gs>
                  <a:gs pos="100000">
                    <a:srgbClr val="FFFFFF"/>
                  </a:gs>
                </a:gsLst>
                <a:lin ang="5400000" scaled="0"/>
              </a:gradFill>
              <a:latin typeface="Segoe UI"/>
            </a:endParaRPr>
          </a:p>
        </p:txBody>
      </p:sp>
      <p:pic>
        <p:nvPicPr>
          <p:cNvPr id="69" name="Picture 68"/>
          <p:cNvPicPr>
            <a:picLocks noChangeAspect="1"/>
          </p:cNvPicPr>
          <p:nvPr/>
        </p:nvPicPr>
        <p:blipFill>
          <a:blip r:embed="rId4" cstate="print">
            <a:lum bright="100000" contrast="100000"/>
          </a:blip>
          <a:stretch>
            <a:fillRect/>
          </a:stretch>
        </p:blipFill>
        <p:spPr>
          <a:xfrm>
            <a:off x="8297737" y="3322520"/>
            <a:ext cx="1159181" cy="690861"/>
          </a:xfrm>
          <a:prstGeom prst="rect">
            <a:avLst/>
          </a:prstGeom>
          <a:noFill/>
          <a:ln>
            <a:noFill/>
          </a:ln>
          <a:effectLst/>
        </p:spPr>
      </p:pic>
      <p:pic>
        <p:nvPicPr>
          <p:cNvPr id="70" name="Picture 69" descr="\\MAGNUM\Projects\Microsoft\Cloud Power FY12\Design\ICONS_PNG\Application.png"/>
          <p:cNvPicPr>
            <a:picLocks noChangeAspect="1" noChangeArrowheads="1"/>
          </p:cNvPicPr>
          <p:nvPr/>
        </p:nvPicPr>
        <p:blipFill>
          <a:blip r:embed="rId5" cstate="print">
            <a:lum bright="100000"/>
          </a:blip>
          <a:srcRect/>
          <a:stretch>
            <a:fillRect/>
          </a:stretch>
        </p:blipFill>
        <p:spPr bwMode="auto">
          <a:xfrm>
            <a:off x="8297742" y="2185880"/>
            <a:ext cx="857527" cy="857304"/>
          </a:xfrm>
          <a:prstGeom prst="rect">
            <a:avLst/>
          </a:prstGeom>
          <a:noFill/>
        </p:spPr>
      </p:pic>
      <p:grpSp>
        <p:nvGrpSpPr>
          <p:cNvPr id="71" name="Group 70"/>
          <p:cNvGrpSpPr/>
          <p:nvPr/>
        </p:nvGrpSpPr>
        <p:grpSpPr>
          <a:xfrm>
            <a:off x="9870470" y="2292025"/>
            <a:ext cx="1159181" cy="1721361"/>
            <a:chOff x="10948236" y="3048621"/>
            <a:chExt cx="2113909" cy="3139117"/>
          </a:xfrm>
        </p:grpSpPr>
        <p:pic>
          <p:nvPicPr>
            <p:cNvPr id="72" name="Picture 2" descr="\\MAGNUM\Projects\Microsoft\Cloud Power FY12\Design\Icons\PNGs\Web.png"/>
            <p:cNvPicPr>
              <a:picLocks noChangeAspect="1" noChangeArrowheads="1"/>
            </p:cNvPicPr>
            <p:nvPr/>
          </p:nvPicPr>
          <p:blipFill rotWithShape="1">
            <a:blip r:embed="rId6" cstate="print">
              <a:lum bright="100000"/>
            </a:blip>
            <a:srcRect t="1" b="-1316"/>
            <a:stretch/>
          </p:blipFill>
          <p:spPr bwMode="auto">
            <a:xfrm>
              <a:off x="11112870" y="3048621"/>
              <a:ext cx="1234537" cy="1250773"/>
            </a:xfrm>
            <a:prstGeom prst="rect">
              <a:avLst/>
            </a:prstGeom>
            <a:noFill/>
          </p:spPr>
        </p:pic>
        <p:sp>
          <p:nvSpPr>
            <p:cNvPr id="73" name="Isosceles Triangle 72"/>
            <p:cNvSpPr/>
            <p:nvPr/>
          </p:nvSpPr>
          <p:spPr bwMode="auto">
            <a:xfrm rot="10800000">
              <a:off x="11199316" y="4146344"/>
              <a:ext cx="1061647" cy="1329862"/>
            </a:xfrm>
            <a:prstGeom prst="triangle">
              <a:avLst>
                <a:gd name="adj" fmla="val 0"/>
              </a:avLst>
            </a:prstGeom>
            <a:gradFill rotWithShape="1">
              <a:gsLst>
                <a:gs pos="0">
                  <a:sysClr val="window" lastClr="FFFFFF">
                    <a:lumMod val="95000"/>
                    <a:alpha val="0"/>
                  </a:sysClr>
                </a:gs>
                <a:gs pos="50000">
                  <a:schemeClr val="bg1">
                    <a:alpha val="67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909">
                <a:defRPr/>
              </a:pPr>
              <a:endParaRPr lang="en-US" kern="0">
                <a:gradFill>
                  <a:gsLst>
                    <a:gs pos="0">
                      <a:srgbClr val="FFFFFF"/>
                    </a:gs>
                    <a:gs pos="100000">
                      <a:srgbClr val="FFFFFF"/>
                    </a:gs>
                  </a:gsLst>
                  <a:lin ang="5400000" scaled="0"/>
                </a:gradFill>
                <a:latin typeface="Segoe UI"/>
              </a:endParaRPr>
            </a:p>
          </p:txBody>
        </p:sp>
        <p:pic>
          <p:nvPicPr>
            <p:cNvPr id="74" name="Picture 73"/>
            <p:cNvPicPr>
              <a:picLocks noChangeAspect="1"/>
            </p:cNvPicPr>
            <p:nvPr/>
          </p:nvPicPr>
          <p:blipFill>
            <a:blip r:embed="rId4" cstate="print">
              <a:lum bright="100000" contrast="100000"/>
            </a:blip>
            <a:stretch>
              <a:fillRect/>
            </a:stretch>
          </p:blipFill>
          <p:spPr>
            <a:xfrm>
              <a:off x="10948236" y="4927866"/>
              <a:ext cx="2113909" cy="1259872"/>
            </a:xfrm>
            <a:prstGeom prst="rect">
              <a:avLst/>
            </a:prstGeom>
            <a:noFill/>
            <a:ln>
              <a:noFill/>
            </a:ln>
            <a:effectLst/>
          </p:spPr>
        </p:pic>
      </p:grpSp>
      <p:grpSp>
        <p:nvGrpSpPr>
          <p:cNvPr id="75" name="Group 74"/>
          <p:cNvGrpSpPr/>
          <p:nvPr/>
        </p:nvGrpSpPr>
        <p:grpSpPr>
          <a:xfrm>
            <a:off x="4882451" y="2203866"/>
            <a:ext cx="1551361" cy="2475267"/>
            <a:chOff x="2983003" y="2764132"/>
            <a:chExt cx="2829100" cy="4513958"/>
          </a:xfrm>
        </p:grpSpPr>
        <p:sp>
          <p:nvSpPr>
            <p:cNvPr id="76" name="Rectangle 75"/>
            <p:cNvSpPr/>
            <p:nvPr/>
          </p:nvSpPr>
          <p:spPr bwMode="auto">
            <a:xfrm>
              <a:off x="2985776" y="6331781"/>
              <a:ext cx="2826327" cy="946309"/>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209">
                <a:lnSpc>
                  <a:spcPct val="90000"/>
                </a:lnSpc>
                <a:buSzPct val="90000"/>
                <a:defRPr/>
              </a:pPr>
              <a:r>
                <a:rPr lang="en-US" kern="0">
                  <a:gradFill>
                    <a:gsLst>
                      <a:gs pos="85000">
                        <a:srgbClr val="FFFFFF"/>
                      </a:gs>
                      <a:gs pos="0">
                        <a:srgbClr val="FFFFFF"/>
                      </a:gs>
                    </a:gsLst>
                    <a:lin ang="5400000" scaled="0"/>
                  </a:gradFill>
                  <a:latin typeface="+mj-lt"/>
                </a:rPr>
                <a:t>Virtual</a:t>
              </a:r>
            </a:p>
          </p:txBody>
        </p:sp>
        <p:sp>
          <p:nvSpPr>
            <p:cNvPr id="77" name="Rectangle 76"/>
            <p:cNvSpPr/>
            <p:nvPr/>
          </p:nvSpPr>
          <p:spPr bwMode="auto">
            <a:xfrm>
              <a:off x="2983003" y="2764132"/>
              <a:ext cx="2826327" cy="3480433"/>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82880" tIns="182880" rIns="91440" bIns="45718" numCol="1" rtlCol="0" anchor="t" anchorCtr="0" compatLnSpc="1">
              <a:prstTxWarp prst="textNoShape">
                <a:avLst/>
              </a:prstTxWarp>
            </a:bodyPr>
            <a:lstStyle/>
            <a:p>
              <a:pPr defTabSz="914209">
                <a:lnSpc>
                  <a:spcPct val="90000"/>
                </a:lnSpc>
                <a:buSzPct val="90000"/>
                <a:defRPr/>
              </a:pPr>
              <a:endParaRPr lang="en-US" sz="2900" kern="0">
                <a:gradFill>
                  <a:gsLst>
                    <a:gs pos="85000">
                      <a:srgbClr val="FFFFFF"/>
                    </a:gs>
                    <a:gs pos="0">
                      <a:srgbClr val="FFFFFF"/>
                    </a:gs>
                  </a:gsLst>
                  <a:lin ang="5400000" scaled="0"/>
                </a:gradFill>
              </a:endParaRPr>
            </a:p>
          </p:txBody>
        </p:sp>
        <p:pic>
          <p:nvPicPr>
            <p:cNvPr id="78" name="Picture 2"/>
            <p:cNvPicPr>
              <a:picLocks noChangeAspect="1" noChangeArrowheads="1"/>
            </p:cNvPicPr>
            <p:nvPr/>
          </p:nvPicPr>
          <p:blipFill>
            <a:blip r:embed="rId7" cstate="print">
              <a:lum bright="100000" contrast="100000"/>
            </a:blip>
            <a:srcRect/>
            <a:stretch>
              <a:fillRect/>
            </a:stretch>
          </p:blipFill>
          <p:spPr bwMode="auto">
            <a:xfrm>
              <a:off x="3085313" y="3346910"/>
              <a:ext cx="2552600" cy="2338866"/>
            </a:xfrm>
            <a:prstGeom prst="rect">
              <a:avLst/>
            </a:prstGeom>
            <a:noFill/>
            <a:ln w="9525">
              <a:noFill/>
              <a:miter lim="800000"/>
              <a:headEnd/>
              <a:tailEnd/>
            </a:ln>
            <a:effectLst/>
          </p:spPr>
        </p:pic>
      </p:grpSp>
      <p:sp>
        <p:nvSpPr>
          <p:cNvPr id="80" name="Rectangle 79"/>
          <p:cNvSpPr/>
          <p:nvPr/>
        </p:nvSpPr>
        <p:spPr bwMode="auto">
          <a:xfrm>
            <a:off x="6478109" y="4160219"/>
            <a:ext cx="1549840" cy="518916"/>
          </a:xfrm>
          <a:prstGeom prst="rect">
            <a:avLst/>
          </a:prstGeom>
          <a:no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defRPr/>
            </a:pPr>
            <a:r>
              <a:rPr lang="en-US" kern="0" dirty="0" err="1">
                <a:gradFill>
                  <a:gsLst>
                    <a:gs pos="85000">
                      <a:srgbClr val="FFFFFF"/>
                    </a:gs>
                    <a:gs pos="0">
                      <a:srgbClr val="FFFFFF"/>
                    </a:gs>
                  </a:gsLst>
                  <a:lin ang="5400000" scaled="0"/>
                </a:gradFill>
              </a:rPr>
              <a:t>IaaS</a:t>
            </a:r>
            <a:endParaRPr lang="en-US" kern="0" dirty="0">
              <a:gradFill>
                <a:gsLst>
                  <a:gs pos="85000">
                    <a:srgbClr val="FFFFFF"/>
                  </a:gs>
                  <a:gs pos="0">
                    <a:srgbClr val="FFFFFF"/>
                  </a:gs>
                </a:gsLst>
                <a:lin ang="5400000" scaled="0"/>
              </a:gradFill>
            </a:endParaRPr>
          </a:p>
        </p:txBody>
      </p:sp>
      <p:grpSp>
        <p:nvGrpSpPr>
          <p:cNvPr id="82" name="Group 81"/>
          <p:cNvGrpSpPr/>
          <p:nvPr/>
        </p:nvGrpSpPr>
        <p:grpSpPr>
          <a:xfrm>
            <a:off x="6451472" y="2178874"/>
            <a:ext cx="1522938" cy="1834511"/>
            <a:chOff x="5062551" y="2861874"/>
            <a:chExt cx="2777268" cy="3345461"/>
          </a:xfrm>
        </p:grpSpPr>
        <p:pic>
          <p:nvPicPr>
            <p:cNvPr id="83" name="Picture 2"/>
            <p:cNvPicPr>
              <a:picLocks noChangeAspect="1" noChangeArrowheads="1"/>
            </p:cNvPicPr>
            <p:nvPr/>
          </p:nvPicPr>
          <p:blipFill>
            <a:blip r:embed="rId7" cstate="print">
              <a:lum bright="100000" contrast="100000"/>
            </a:blip>
            <a:srcRect/>
            <a:stretch>
              <a:fillRect/>
            </a:stretch>
          </p:blipFill>
          <p:spPr bwMode="auto">
            <a:xfrm>
              <a:off x="5062551" y="2861874"/>
              <a:ext cx="2148932" cy="1968998"/>
            </a:xfrm>
            <a:prstGeom prst="rect">
              <a:avLst/>
            </a:prstGeom>
            <a:noFill/>
            <a:ln w="9525">
              <a:noFill/>
              <a:miter lim="800000"/>
              <a:headEnd/>
              <a:tailEnd/>
            </a:ln>
            <a:effectLst/>
          </p:spPr>
        </p:pic>
        <p:sp>
          <p:nvSpPr>
            <p:cNvPr id="84" name="Isosceles Triangle 83"/>
            <p:cNvSpPr/>
            <p:nvPr/>
          </p:nvSpPr>
          <p:spPr bwMode="auto">
            <a:xfrm rot="9180217">
              <a:off x="6169786" y="4246310"/>
              <a:ext cx="1061647" cy="1329862"/>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909">
                <a:defRPr/>
              </a:pPr>
              <a:endParaRPr lang="en-US" kern="0">
                <a:gradFill>
                  <a:gsLst>
                    <a:gs pos="0">
                      <a:srgbClr val="FFFFFF"/>
                    </a:gs>
                    <a:gs pos="100000">
                      <a:srgbClr val="FFFFFF"/>
                    </a:gs>
                  </a:gsLst>
                  <a:lin ang="5400000" scaled="0"/>
                </a:gradFill>
                <a:latin typeface="Segoe UI"/>
              </a:endParaRPr>
            </a:p>
          </p:txBody>
        </p:sp>
        <p:pic>
          <p:nvPicPr>
            <p:cNvPr id="85" name="Picture 84"/>
            <p:cNvPicPr>
              <a:picLocks noChangeAspect="1"/>
            </p:cNvPicPr>
            <p:nvPr/>
          </p:nvPicPr>
          <p:blipFill>
            <a:blip r:embed="rId4" cstate="print">
              <a:lum bright="100000" contrast="100000"/>
            </a:blip>
            <a:stretch>
              <a:fillRect/>
            </a:stretch>
          </p:blipFill>
          <p:spPr>
            <a:xfrm>
              <a:off x="5725910" y="4947463"/>
              <a:ext cx="2113909" cy="1259872"/>
            </a:xfrm>
            <a:prstGeom prst="rect">
              <a:avLst/>
            </a:prstGeom>
            <a:noFill/>
            <a:ln>
              <a:noFill/>
            </a:ln>
            <a:effectLst/>
          </p:spPr>
        </p:pic>
      </p:grpSp>
      <p:sp>
        <p:nvSpPr>
          <p:cNvPr id="5" name="Title 4"/>
          <p:cNvSpPr>
            <a:spLocks noGrp="1"/>
          </p:cNvSpPr>
          <p:nvPr>
            <p:ph type="title"/>
          </p:nvPr>
        </p:nvSpPr>
        <p:spPr>
          <a:xfrm>
            <a:off x="519113" y="228606"/>
            <a:ext cx="11149013" cy="2659191"/>
          </a:xfrm>
        </p:spPr>
        <p:txBody>
          <a:bodyPr/>
          <a:lstStyle/>
          <a:p>
            <a:r>
              <a:rPr lang="en-US" sz="4800" dirty="0"/>
              <a:t>A Continuous Offering </a:t>
            </a:r>
            <a:br>
              <a:rPr lang="en-US" sz="4800" dirty="0"/>
            </a:br>
            <a:r>
              <a:rPr lang="en-US" sz="4800" dirty="0"/>
              <a:t>		From Private to </a:t>
            </a:r>
            <a:br>
              <a:rPr lang="en-US" sz="4800" dirty="0"/>
            </a:br>
            <a:r>
              <a:rPr lang="en-US" sz="4800" dirty="0"/>
              <a:t>			Public Cloud</a:t>
            </a:r>
            <a:br>
              <a:rPr lang="en-US" sz="4800" dirty="0"/>
            </a:br>
            <a:endParaRPr lang="en-US" sz="4800" dirty="0"/>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25515" y="4769263"/>
            <a:ext cx="2626077" cy="667232"/>
          </a:xfrm>
          <a:prstGeom prst="rect">
            <a:avLst/>
          </a:prstGeom>
        </p:spPr>
      </p:pic>
      <p:sp>
        <p:nvSpPr>
          <p:cNvPr id="3" name="Rectangle 2"/>
          <p:cNvSpPr/>
          <p:nvPr/>
        </p:nvSpPr>
        <p:spPr bwMode="auto">
          <a:xfrm>
            <a:off x="3289837" y="2203867"/>
            <a:ext cx="4684573" cy="3392600"/>
          </a:xfrm>
          <a:prstGeom prst="rect">
            <a:avLst/>
          </a:prstGeom>
          <a:noFill/>
          <a:ln w="381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 name="Rectangle 30"/>
          <p:cNvSpPr/>
          <p:nvPr/>
        </p:nvSpPr>
        <p:spPr bwMode="auto">
          <a:xfrm>
            <a:off x="8084463" y="2203867"/>
            <a:ext cx="1499804" cy="3384133"/>
          </a:xfrm>
          <a:prstGeom prst="rect">
            <a:avLst/>
          </a:prstGeom>
          <a:noFill/>
          <a:ln w="381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TextBox 31"/>
          <p:cNvSpPr txBox="1"/>
          <p:nvPr/>
        </p:nvSpPr>
        <p:spPr>
          <a:xfrm>
            <a:off x="8333160" y="4779713"/>
            <a:ext cx="1002409" cy="646331"/>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r>
              <a:rPr lang="en-US" dirty="0" smtClean="0"/>
              <a:t>Windows Azure SQL Database</a:t>
            </a:r>
            <a:endParaRPr lang="en-US" dirty="0"/>
          </a:p>
        </p:txBody>
      </p:sp>
    </p:spTree>
    <p:extLst>
      <p:ext uri="{BB962C8B-B14F-4D97-AF65-F5344CB8AC3E}">
        <p14:creationId xmlns:p14="http://schemas.microsoft.com/office/powerpoint/2010/main" val="266093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3" grpId="0" animBg="1"/>
      <p:bldP spid="31" grpId="0" animBg="1"/>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61747"/>
          </a:xfrm>
        </p:spPr>
        <p:txBody>
          <a:bodyPr/>
          <a:lstStyle/>
          <a:p>
            <a:r>
              <a:rPr lang="en-US" dirty="0" err="1" smtClean="0"/>
              <a:t>IaaS</a:t>
            </a:r>
            <a:r>
              <a:rPr lang="en-US" dirty="0" smtClean="0"/>
              <a:t> Workloads – all about the app</a:t>
            </a:r>
            <a:endParaRPr lang="en-US" dirty="0"/>
          </a:p>
        </p:txBody>
      </p:sp>
      <p:sp>
        <p:nvSpPr>
          <p:cNvPr id="3" name="Text Placeholder 2"/>
          <p:cNvSpPr>
            <a:spLocks noGrp="1"/>
          </p:cNvSpPr>
          <p:nvPr>
            <p:ph type="body" sz="quarter" idx="10"/>
          </p:nvPr>
        </p:nvSpPr>
        <p:spPr>
          <a:xfrm>
            <a:off x="519113" y="1447800"/>
            <a:ext cx="11149013" cy="4625882"/>
          </a:xfrm>
        </p:spPr>
        <p:txBody>
          <a:bodyPr/>
          <a:lstStyle/>
          <a:p>
            <a:r>
              <a:rPr lang="en-US" dirty="0" smtClean="0">
                <a:solidFill>
                  <a:schemeClr val="accent2"/>
                </a:solidFill>
              </a:rPr>
              <a:t>Line of Business Applications</a:t>
            </a:r>
          </a:p>
          <a:p>
            <a:r>
              <a:rPr lang="en-US" sz="2800" dirty="0" smtClean="0">
                <a:solidFill>
                  <a:schemeClr val="tx2"/>
                </a:solidFill>
                <a:latin typeface="Segoe UI" pitchFamily="34" charset="0"/>
                <a:ea typeface="Segoe UI" pitchFamily="34" charset="0"/>
                <a:cs typeface="Segoe UI" pitchFamily="34" charset="0"/>
              </a:rPr>
              <a:t>Custom Applications, CRM, CMS, ERP, Business Intelligence</a:t>
            </a:r>
          </a:p>
          <a:p>
            <a:r>
              <a:rPr lang="en-US" dirty="0" smtClean="0">
                <a:solidFill>
                  <a:schemeClr val="accent2"/>
                </a:solidFill>
                <a:cs typeface="Segoe UI Light" pitchFamily="34" charset="0"/>
              </a:rPr>
              <a:t>Application Infrastructure</a:t>
            </a:r>
            <a:br>
              <a:rPr lang="en-US" dirty="0" smtClean="0">
                <a:solidFill>
                  <a:schemeClr val="accent2"/>
                </a:solidFill>
                <a:cs typeface="Segoe UI Light" pitchFamily="34" charset="0"/>
              </a:rPr>
            </a:br>
            <a:r>
              <a:rPr lang="en-US" sz="2800" dirty="0" smtClean="0">
                <a:solidFill>
                  <a:schemeClr val="tx2"/>
                </a:solidFill>
                <a:latin typeface="Segoe UI" pitchFamily="34" charset="0"/>
                <a:ea typeface="Segoe UI" pitchFamily="34" charset="0"/>
                <a:cs typeface="Segoe UI" pitchFamily="34" charset="0"/>
              </a:rPr>
              <a:t>File Servers, Databases, Identity, Source Control</a:t>
            </a:r>
            <a:endParaRPr lang="en-US" sz="2800" dirty="0" smtClean="0">
              <a:solidFill>
                <a:schemeClr val="tx2"/>
              </a:solidFill>
              <a:ea typeface="Segoe UI" pitchFamily="34" charset="0"/>
              <a:cs typeface="Segoe UI Light" pitchFamily="34" charset="0"/>
            </a:endParaRPr>
          </a:p>
          <a:p>
            <a:r>
              <a:rPr lang="en-US" dirty="0" smtClean="0">
                <a:solidFill>
                  <a:schemeClr val="accent2"/>
                </a:solidFill>
              </a:rPr>
              <a:t>Developer, Test and Staging Environments </a:t>
            </a:r>
          </a:p>
          <a:p>
            <a:r>
              <a:rPr lang="en-US" sz="2800" dirty="0" smtClean="0">
                <a:solidFill>
                  <a:schemeClr val="tx2"/>
                </a:solidFill>
                <a:latin typeface="Segoe UI" pitchFamily="34" charset="0"/>
                <a:ea typeface="Segoe UI" pitchFamily="34" charset="0"/>
                <a:cs typeface="Segoe UI" pitchFamily="34" charset="0"/>
              </a:rPr>
              <a:t>Quickly Provision and Un-provision Entire Environments</a:t>
            </a:r>
          </a:p>
          <a:p>
            <a:r>
              <a:rPr lang="en-US" dirty="0" smtClean="0">
                <a:solidFill>
                  <a:schemeClr val="accent2"/>
                </a:solidFill>
              </a:rPr>
              <a:t>Hybrid Applications</a:t>
            </a:r>
            <a:endParaRPr lang="en-US" dirty="0">
              <a:solidFill>
                <a:schemeClr val="accent2"/>
              </a:solidFill>
            </a:endParaRPr>
          </a:p>
          <a:p>
            <a:r>
              <a:rPr lang="en-US" sz="2800" dirty="0" smtClean="0">
                <a:latin typeface="Segoe UI" pitchFamily="34" charset="0"/>
                <a:ea typeface="Segoe UI" pitchFamily="34" charset="0"/>
                <a:cs typeface="Segoe UI" pitchFamily="34" charset="0"/>
              </a:rPr>
              <a:t>Applications that span your data center and the cloud</a:t>
            </a:r>
          </a:p>
        </p:txBody>
      </p:sp>
      <p:sp>
        <p:nvSpPr>
          <p:cNvPr id="4" name="Freeform 18"/>
          <p:cNvSpPr>
            <a:spLocks noEditPoints="1"/>
          </p:cNvSpPr>
          <p:nvPr/>
        </p:nvSpPr>
        <p:spPr bwMode="black">
          <a:xfrm>
            <a:off x="9931802" y="4078430"/>
            <a:ext cx="2116889" cy="260155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70458325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6600" dirty="0" smtClean="0"/>
              <a:t>Migrating SQL Server Workloads</a:t>
            </a:r>
            <a:endParaRPr lang="en-US" sz="6600" dirty="0"/>
          </a:p>
        </p:txBody>
      </p:sp>
    </p:spTree>
    <p:extLst>
      <p:ext uri="{BB962C8B-B14F-4D97-AF65-F5344CB8AC3E}">
        <p14:creationId xmlns:p14="http://schemas.microsoft.com/office/powerpoint/2010/main" val="57192946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61747"/>
          </a:xfrm>
        </p:spPr>
        <p:txBody>
          <a:bodyPr/>
          <a:lstStyle/>
          <a:p>
            <a:r>
              <a:rPr lang="en-US" dirty="0" smtClean="0"/>
              <a:t>SQL Server and Windows Azure VM</a:t>
            </a:r>
            <a:endParaRPr lang="en-US" dirty="0"/>
          </a:p>
        </p:txBody>
      </p:sp>
      <p:sp>
        <p:nvSpPr>
          <p:cNvPr id="3" name="Text Placeholder 2"/>
          <p:cNvSpPr>
            <a:spLocks noGrp="1"/>
          </p:cNvSpPr>
          <p:nvPr>
            <p:ph type="body" sz="quarter" idx="10"/>
          </p:nvPr>
        </p:nvSpPr>
        <p:spPr>
          <a:xfrm>
            <a:off x="519113" y="1447800"/>
            <a:ext cx="11149013" cy="4847481"/>
          </a:xfrm>
        </p:spPr>
        <p:txBody>
          <a:bodyPr/>
          <a:lstStyle/>
          <a:p>
            <a:r>
              <a:rPr lang="en-US" dirty="0" smtClean="0">
                <a:solidFill>
                  <a:schemeClr val="accent2"/>
                </a:solidFill>
              </a:rPr>
              <a:t>Supported Versions</a:t>
            </a:r>
          </a:p>
          <a:p>
            <a:r>
              <a:rPr lang="en-US" sz="2800" dirty="0" smtClean="0">
                <a:solidFill>
                  <a:schemeClr val="tx2"/>
                </a:solidFill>
                <a:latin typeface="Segoe UI" pitchFamily="34" charset="0"/>
                <a:ea typeface="Segoe UI" pitchFamily="34" charset="0"/>
                <a:cs typeface="Segoe UI" pitchFamily="34" charset="0"/>
              </a:rPr>
              <a:t>SQL Server 2012, 2008 R2, 2008</a:t>
            </a:r>
          </a:p>
          <a:p>
            <a:r>
              <a:rPr lang="en-US" dirty="0" smtClean="0">
                <a:solidFill>
                  <a:schemeClr val="accent2"/>
                </a:solidFill>
                <a:cs typeface="Segoe UI Light" pitchFamily="34" charset="0"/>
              </a:rPr>
              <a:t>Supported Features</a:t>
            </a:r>
            <a:br>
              <a:rPr lang="en-US" dirty="0" smtClean="0">
                <a:solidFill>
                  <a:schemeClr val="accent2"/>
                </a:solidFill>
                <a:cs typeface="Segoe UI Light" pitchFamily="34" charset="0"/>
              </a:rPr>
            </a:br>
            <a:r>
              <a:rPr lang="en-US" sz="2800" dirty="0" smtClean="0">
                <a:solidFill>
                  <a:schemeClr val="tx2"/>
                </a:solidFill>
                <a:latin typeface="Segoe UI" pitchFamily="34" charset="0"/>
                <a:ea typeface="Segoe UI" pitchFamily="34" charset="0"/>
                <a:cs typeface="Segoe UI" pitchFamily="34" charset="0"/>
              </a:rPr>
              <a:t>All SQL Server features supported except failover clustering *</a:t>
            </a:r>
          </a:p>
          <a:p>
            <a:r>
              <a:rPr lang="en-US" dirty="0" smtClean="0">
                <a:solidFill>
                  <a:schemeClr val="accent2"/>
                </a:solidFill>
                <a:cs typeface="Segoe UI Light" pitchFamily="34" charset="0"/>
              </a:rPr>
              <a:t>SQL Server Provisioning</a:t>
            </a:r>
            <a:endParaRPr lang="en-US" dirty="0">
              <a:solidFill>
                <a:schemeClr val="accent2"/>
              </a:solidFill>
              <a:cs typeface="Segoe UI Light" pitchFamily="34" charset="0"/>
            </a:endParaRPr>
          </a:p>
          <a:p>
            <a:r>
              <a:rPr lang="en-US" sz="2800" dirty="0">
                <a:solidFill>
                  <a:schemeClr val="tx2"/>
                </a:solidFill>
                <a:latin typeface="Segoe UI" pitchFamily="34" charset="0"/>
                <a:ea typeface="Segoe UI" pitchFamily="34" charset="0"/>
                <a:cs typeface="Segoe UI" pitchFamily="34" charset="0"/>
              </a:rPr>
              <a:t>Cloud-first using stock </a:t>
            </a:r>
            <a:r>
              <a:rPr lang="en-US" sz="2800" dirty="0" smtClean="0">
                <a:solidFill>
                  <a:schemeClr val="tx2"/>
                </a:solidFill>
                <a:latin typeface="Segoe UI" pitchFamily="34" charset="0"/>
                <a:ea typeface="Segoe UI" pitchFamily="34" charset="0"/>
                <a:cs typeface="Segoe UI" pitchFamily="34" charset="0"/>
              </a:rPr>
              <a:t>images, bring </a:t>
            </a:r>
            <a:r>
              <a:rPr lang="en-US" sz="2800" dirty="0">
                <a:solidFill>
                  <a:schemeClr val="tx2"/>
                </a:solidFill>
                <a:latin typeface="Segoe UI" pitchFamily="34" charset="0"/>
                <a:ea typeface="Segoe UI" pitchFamily="34" charset="0"/>
                <a:cs typeface="Segoe UI" pitchFamily="34" charset="0"/>
              </a:rPr>
              <a:t>your own server / </a:t>
            </a:r>
            <a:r>
              <a:rPr lang="en-US" sz="2800" dirty="0" smtClean="0">
                <a:solidFill>
                  <a:schemeClr val="tx2"/>
                </a:solidFill>
                <a:latin typeface="Segoe UI" pitchFamily="34" charset="0"/>
                <a:ea typeface="Segoe UI" pitchFamily="34" charset="0"/>
                <a:cs typeface="Segoe UI" pitchFamily="34" charset="0"/>
              </a:rPr>
              <a:t>VHD, capture cloud images</a:t>
            </a:r>
          </a:p>
          <a:p>
            <a:r>
              <a:rPr lang="en-US" dirty="0" smtClean="0">
                <a:solidFill>
                  <a:schemeClr val="accent2"/>
                </a:solidFill>
                <a:cs typeface="Segoe UI Light" pitchFamily="34" charset="0"/>
              </a:rPr>
              <a:t>SQL Server Licensing</a:t>
            </a:r>
            <a:endParaRPr lang="en-US" dirty="0">
              <a:solidFill>
                <a:schemeClr val="accent2"/>
              </a:solidFill>
              <a:cs typeface="Segoe UI Light" pitchFamily="34" charset="0"/>
            </a:endParaRPr>
          </a:p>
          <a:p>
            <a:r>
              <a:rPr lang="en-US" sz="2800" dirty="0" smtClean="0">
                <a:solidFill>
                  <a:schemeClr val="tx2"/>
                </a:solidFill>
                <a:latin typeface="Segoe UI" pitchFamily="34" charset="0"/>
                <a:ea typeface="Segoe UI" pitchFamily="34" charset="0"/>
                <a:cs typeface="Segoe UI" pitchFamily="34" charset="0"/>
              </a:rPr>
              <a:t>Pay by the hour or migrate your own license via Software Assurance **</a:t>
            </a:r>
            <a:endParaRPr lang="en-US" sz="2800" dirty="0">
              <a:solidFill>
                <a:schemeClr val="tx2"/>
              </a:solidFill>
              <a:latin typeface="Segoe UI" pitchFamily="34" charset="0"/>
              <a:ea typeface="Segoe UI" pitchFamily="34" charset="0"/>
              <a:cs typeface="Segoe UI" pitchFamily="34" charset="0"/>
            </a:endParaRPr>
          </a:p>
        </p:txBody>
      </p:sp>
      <p:sp>
        <p:nvSpPr>
          <p:cNvPr id="8" name="TextBox 7"/>
          <p:cNvSpPr txBox="1"/>
          <p:nvPr/>
        </p:nvSpPr>
        <p:spPr>
          <a:xfrm>
            <a:off x="6611302" y="6293694"/>
            <a:ext cx="5486400" cy="492443"/>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gradFill>
                  <a:gsLst>
                    <a:gs pos="0">
                      <a:srgbClr val="292929">
                        <a:lumMod val="90000"/>
                        <a:lumOff val="10000"/>
                      </a:srgbClr>
                    </a:gs>
                    <a:gs pos="86000">
                      <a:srgbClr val="292929">
                        <a:lumMod val="90000"/>
                        <a:lumOff val="10000"/>
                      </a:srgbClr>
                    </a:gs>
                  </a:gsLst>
                  <a:lin ang="5400000" scaled="0"/>
                </a:gradFill>
              </a:rPr>
              <a:t>* </a:t>
            </a:r>
            <a:r>
              <a:rPr lang="en-US" sz="1600" dirty="0" err="1" smtClean="0">
                <a:gradFill>
                  <a:gsLst>
                    <a:gs pos="0">
                      <a:srgbClr val="292929">
                        <a:lumMod val="90000"/>
                        <a:lumOff val="10000"/>
                      </a:srgbClr>
                    </a:gs>
                    <a:gs pos="86000">
                      <a:srgbClr val="292929">
                        <a:lumMod val="90000"/>
                        <a:lumOff val="10000"/>
                      </a:srgbClr>
                    </a:gs>
                  </a:gsLst>
                  <a:lin ang="5400000" scaled="0"/>
                </a:gradFill>
              </a:rPr>
              <a:t>AlwaysOn</a:t>
            </a:r>
            <a:r>
              <a:rPr lang="en-US" sz="1600" dirty="0" smtClean="0">
                <a:gradFill>
                  <a:gsLst>
                    <a:gs pos="0">
                      <a:srgbClr val="292929">
                        <a:lumMod val="90000"/>
                        <a:lumOff val="10000"/>
                      </a:srgbClr>
                    </a:gs>
                    <a:gs pos="86000">
                      <a:srgbClr val="292929">
                        <a:lumMod val="90000"/>
                        <a:lumOff val="10000"/>
                      </a:srgbClr>
                    </a:gs>
                  </a:gsLst>
                  <a:lin ang="5400000" scaled="0"/>
                </a:gradFill>
              </a:rPr>
              <a:t> Availability Groups not supported until GA</a:t>
            </a:r>
          </a:p>
          <a:p>
            <a:pPr>
              <a:lnSpc>
                <a:spcPct val="90000"/>
              </a:lnSpc>
              <a:spcBef>
                <a:spcPct val="20000"/>
              </a:spcBef>
              <a:buSzPct val="80000"/>
            </a:pPr>
            <a:r>
              <a:rPr lang="en-US" sz="1600" dirty="0" smtClean="0">
                <a:gradFill>
                  <a:gsLst>
                    <a:gs pos="0">
                      <a:srgbClr val="292929">
                        <a:lumMod val="90000"/>
                        <a:lumOff val="10000"/>
                      </a:srgbClr>
                    </a:gs>
                    <a:gs pos="86000">
                      <a:srgbClr val="292929">
                        <a:lumMod val="90000"/>
                        <a:lumOff val="10000"/>
                      </a:srgbClr>
                    </a:gs>
                  </a:gsLst>
                  <a:lin ang="5400000" scaled="0"/>
                </a:gradFill>
              </a:rPr>
              <a:t>** Windows Azure Compute and Storage charges also apply</a:t>
            </a:r>
            <a:endParaRPr lang="en-US" sz="1600" dirty="0">
              <a:gradFill>
                <a:gsLst>
                  <a:gs pos="0">
                    <a:srgbClr val="292929">
                      <a:lumMod val="90000"/>
                      <a:lumOff val="10000"/>
                    </a:srgbClr>
                  </a:gs>
                  <a:gs pos="86000">
                    <a:srgbClr val="292929">
                      <a:lumMod val="90000"/>
                      <a:lumOff val="10000"/>
                    </a:srgbClr>
                  </a:gs>
                </a:gsLst>
                <a:lin ang="5400000" scaled="0"/>
              </a:gra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0012" y="1441284"/>
            <a:ext cx="3268980" cy="830580"/>
          </a:xfrm>
          <a:prstGeom prst="rect">
            <a:avLst/>
          </a:prstGeom>
        </p:spPr>
      </p:pic>
    </p:spTree>
    <p:extLst>
      <p:ext uri="{BB962C8B-B14F-4D97-AF65-F5344CB8AC3E}">
        <p14:creationId xmlns:p14="http://schemas.microsoft.com/office/powerpoint/2010/main" val="417475959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64797"/>
          </a:xfrm>
        </p:spPr>
        <p:txBody>
          <a:bodyPr/>
          <a:lstStyle/>
          <a:p>
            <a:r>
              <a:rPr lang="en-US" sz="4800" dirty="0"/>
              <a:t>Virtual Machine </a:t>
            </a:r>
            <a:r>
              <a:rPr lang="en-US" sz="4800" dirty="0" smtClean="0"/>
              <a:t>Sizes and SQL Editions</a:t>
            </a:r>
            <a:endParaRPr lang="en-US" sz="4800" dirty="0"/>
          </a:p>
        </p:txBody>
      </p:sp>
      <p:sp>
        <p:nvSpPr>
          <p:cNvPr id="3" name="TextBox 2"/>
          <p:cNvSpPr txBox="1"/>
          <p:nvPr/>
        </p:nvSpPr>
        <p:spPr>
          <a:xfrm>
            <a:off x="423333" y="5306537"/>
            <a:ext cx="11074400" cy="615553"/>
          </a:xfrm>
          <a:prstGeom prst="rect">
            <a:avLst/>
          </a:prstGeom>
          <a:solidFill>
            <a:schemeClr val="accent2">
              <a:lumMod val="20000"/>
              <a:lumOff val="80000"/>
            </a:schemeClr>
          </a:solidFill>
          <a:ln w="38100">
            <a:solidFill>
              <a:schemeClr val="bg1"/>
            </a:solidFill>
          </a:ln>
        </p:spPr>
        <p:txBody>
          <a:bodyPr wrap="square" lIns="121899" tIns="121899" rIns="121899" bIns="121899" rtlCol="0">
            <a:spAutoFit/>
          </a:bodyPr>
          <a:lstStyle/>
          <a:p>
            <a:pPr algn="ctr">
              <a:lnSpc>
                <a:spcPct val="90000"/>
              </a:lnSpc>
              <a:spcBef>
                <a:spcPct val="20000"/>
              </a:spcBef>
              <a:buSzPct val="80000"/>
            </a:pPr>
            <a:r>
              <a:rPr lang="en-US" sz="2700" dirty="0">
                <a:gradFill>
                  <a:gsLst>
                    <a:gs pos="0">
                      <a:srgbClr val="292929">
                        <a:lumMod val="90000"/>
                        <a:lumOff val="10000"/>
                      </a:srgbClr>
                    </a:gs>
                    <a:gs pos="86000">
                      <a:srgbClr val="292929">
                        <a:lumMod val="90000"/>
                        <a:lumOff val="10000"/>
                      </a:srgbClr>
                    </a:gs>
                  </a:gsLst>
                  <a:lin ang="5400000" scaled="0"/>
                </a:gradFill>
              </a:rPr>
              <a:t>Each Persistent Data Disk Can be up to 1 TB</a:t>
            </a:r>
          </a:p>
        </p:txBody>
      </p:sp>
      <p:graphicFrame>
        <p:nvGraphicFramePr>
          <p:cNvPr id="4" name="Table 3"/>
          <p:cNvGraphicFramePr>
            <a:graphicFrameLocks noGrp="1"/>
          </p:cNvGraphicFramePr>
          <p:nvPr>
            <p:extLst>
              <p:ext uri="{D42A27DB-BD31-4B8C-83A1-F6EECF244321}">
                <p14:modId xmlns:p14="http://schemas.microsoft.com/office/powerpoint/2010/main" val="380895626"/>
              </p:ext>
            </p:extLst>
          </p:nvPr>
        </p:nvGraphicFramePr>
        <p:xfrm>
          <a:off x="423029" y="914393"/>
          <a:ext cx="11083170" cy="4287521"/>
        </p:xfrm>
        <a:graphic>
          <a:graphicData uri="http://schemas.openxmlformats.org/drawingml/2006/table">
            <a:tbl>
              <a:tblPr firstRow="1" bandRow="1">
                <a:tableStyleId>{2D5ABB26-0587-4C30-8999-92F81FD0307C}</a:tableStyleId>
              </a:tblPr>
              <a:tblGrid>
                <a:gridCol w="1891326"/>
                <a:gridCol w="1891326"/>
                <a:gridCol w="2004807"/>
                <a:gridCol w="2042631"/>
                <a:gridCol w="1271881"/>
                <a:gridCol w="1981199"/>
              </a:tblGrid>
              <a:tr h="894080">
                <a:tc>
                  <a:txBody>
                    <a:bodyPr/>
                    <a:lstStyle/>
                    <a:p>
                      <a:r>
                        <a:rPr lang="en-US" sz="2000" b="1" dirty="0" smtClean="0">
                          <a:solidFill>
                            <a:schemeClr val="bg1">
                              <a:alpha val="99000"/>
                            </a:schemeClr>
                          </a:solidFill>
                        </a:rPr>
                        <a:t>VM</a:t>
                      </a:r>
                      <a:r>
                        <a:rPr lang="en-US" sz="2000" b="1" baseline="0" dirty="0" smtClean="0">
                          <a:solidFill>
                            <a:schemeClr val="bg1">
                              <a:alpha val="99000"/>
                            </a:schemeClr>
                          </a:solidFill>
                        </a:rPr>
                        <a:t> </a:t>
                      </a:r>
                      <a:r>
                        <a:rPr lang="en-US" sz="2000" b="1" dirty="0" smtClean="0">
                          <a:solidFill>
                            <a:schemeClr val="bg1">
                              <a:alpha val="99000"/>
                            </a:schemeClr>
                          </a:solidFill>
                        </a:rPr>
                        <a:t>Size</a:t>
                      </a:r>
                      <a:endParaRPr lang="en-US" sz="2000" b="1" dirty="0">
                        <a:solidFill>
                          <a:schemeClr val="bg1">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lang="en-US" sz="2000" b="1" dirty="0" smtClean="0">
                          <a:solidFill>
                            <a:schemeClr val="bg1">
                              <a:alpha val="99000"/>
                            </a:schemeClr>
                          </a:solidFill>
                        </a:rPr>
                        <a:t>CPU Cores</a:t>
                      </a:r>
                      <a:endParaRPr lang="en-US" sz="2000" b="1" dirty="0">
                        <a:solidFill>
                          <a:schemeClr val="bg1">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lang="en-US" sz="2000" b="1" dirty="0" smtClean="0">
                          <a:solidFill>
                            <a:schemeClr val="bg1">
                              <a:alpha val="99000"/>
                            </a:schemeClr>
                          </a:solidFill>
                        </a:rPr>
                        <a:t>Memory</a:t>
                      </a:r>
                      <a:endParaRPr lang="en-US" sz="2000" b="1" dirty="0">
                        <a:solidFill>
                          <a:schemeClr val="bg1">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lang="en-US" sz="2000" b="1" dirty="0" smtClean="0">
                          <a:solidFill>
                            <a:schemeClr val="bg1">
                              <a:alpha val="99000"/>
                            </a:schemeClr>
                          </a:solidFill>
                        </a:rPr>
                        <a:t>Bandwidth</a:t>
                      </a:r>
                      <a:endParaRPr lang="en-US" sz="2000" b="1" dirty="0">
                        <a:solidFill>
                          <a:schemeClr val="bg1">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000" b="1" dirty="0" smtClean="0">
                          <a:solidFill>
                            <a:schemeClr val="bg1">
                              <a:alpha val="99000"/>
                            </a:schemeClr>
                          </a:solidFill>
                        </a:rPr>
                        <a:t>#</a:t>
                      </a:r>
                      <a:r>
                        <a:rPr lang="en-US" sz="2000" b="1" baseline="0" dirty="0" smtClean="0">
                          <a:solidFill>
                            <a:schemeClr val="bg1">
                              <a:alpha val="99000"/>
                            </a:schemeClr>
                          </a:solidFill>
                        </a:rPr>
                        <a:t> Data Disks</a:t>
                      </a:r>
                      <a:endParaRPr lang="en-US" sz="2000" b="1" dirty="0" smtClean="0">
                        <a:solidFill>
                          <a:schemeClr val="bg1">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000" b="1" dirty="0" smtClean="0">
                          <a:solidFill>
                            <a:schemeClr val="bg1">
                              <a:alpha val="99000"/>
                            </a:schemeClr>
                          </a:solidFill>
                        </a:rPr>
                        <a:t>SQL Edition</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r>
              <a:tr h="643467">
                <a:tc>
                  <a:txBody>
                    <a:bodyPr/>
                    <a:lstStyle/>
                    <a:p>
                      <a:r>
                        <a:rPr lang="en-US" sz="2000" dirty="0" smtClean="0">
                          <a:solidFill>
                            <a:schemeClr val="tx2">
                              <a:lumMod val="75000"/>
                              <a:alpha val="99000"/>
                            </a:schemeClr>
                          </a:solidFill>
                        </a:rPr>
                        <a:t>Extra Small</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Shared</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768 MB</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5 (Mbps)</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1</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smtClean="0">
                          <a:solidFill>
                            <a:schemeClr val="tx2">
                              <a:lumMod val="75000"/>
                              <a:alpha val="99000"/>
                            </a:schemeClr>
                          </a:solidFill>
                        </a:rPr>
                        <a:t>Express</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43467">
                <a:tc>
                  <a:txBody>
                    <a:bodyPr/>
                    <a:lstStyle/>
                    <a:p>
                      <a:r>
                        <a:rPr lang="en-US" sz="2000" dirty="0" smtClean="0">
                          <a:solidFill>
                            <a:schemeClr val="tx2">
                              <a:lumMod val="75000"/>
                              <a:alpha val="99000"/>
                            </a:schemeClr>
                          </a:solidFill>
                        </a:rPr>
                        <a:t>Small</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1</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1.75</a:t>
                      </a:r>
                      <a:r>
                        <a:rPr lang="en-US" sz="2000" baseline="0" dirty="0" smtClean="0">
                          <a:solidFill>
                            <a:schemeClr val="tx2">
                              <a:lumMod val="75000"/>
                              <a:alpha val="99000"/>
                            </a:schemeClr>
                          </a:solidFill>
                        </a:rPr>
                        <a:t> GB</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913641"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100 (Mbps)</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2</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Standard</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43467">
                <a:tc>
                  <a:txBody>
                    <a:bodyPr/>
                    <a:lstStyle/>
                    <a:p>
                      <a:r>
                        <a:rPr lang="en-US" sz="2000" dirty="0" smtClean="0">
                          <a:solidFill>
                            <a:schemeClr val="tx2">
                              <a:lumMod val="75000"/>
                              <a:alpha val="99000"/>
                            </a:schemeClr>
                          </a:solidFill>
                        </a:rPr>
                        <a:t>Medium</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2</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3.5 GB</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200 (Mbps)</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4</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Standard</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43467">
                <a:tc>
                  <a:txBody>
                    <a:bodyPr/>
                    <a:lstStyle/>
                    <a:p>
                      <a:r>
                        <a:rPr lang="en-US" sz="2000" dirty="0" smtClean="0">
                          <a:solidFill>
                            <a:schemeClr val="tx2">
                              <a:lumMod val="75000"/>
                              <a:alpha val="99000"/>
                            </a:schemeClr>
                          </a:solidFill>
                        </a:rPr>
                        <a:t>Large</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4</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7 GB</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913641"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400 (Mbps)</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8</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Standard</a:t>
                      </a:r>
                      <a:r>
                        <a:rPr lang="en-US" sz="2000" baseline="0" dirty="0" smtClean="0">
                          <a:solidFill>
                            <a:schemeClr val="tx2">
                              <a:lumMod val="75000"/>
                              <a:alpha val="99000"/>
                            </a:schemeClr>
                          </a:solidFill>
                        </a:rPr>
                        <a:t> / Enterprise</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43467">
                <a:tc>
                  <a:txBody>
                    <a:bodyPr/>
                    <a:lstStyle/>
                    <a:p>
                      <a:r>
                        <a:rPr lang="en-US" sz="2000" dirty="0" smtClean="0">
                          <a:solidFill>
                            <a:schemeClr val="tx2">
                              <a:lumMod val="75000"/>
                              <a:alpha val="99000"/>
                            </a:schemeClr>
                          </a:solidFill>
                        </a:rPr>
                        <a:t>Extra Large</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8</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14 GB</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913641"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800 (Mbps)</a:t>
                      </a: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lumMod val="75000"/>
                              <a:alpha val="99000"/>
                            </a:schemeClr>
                          </a:solidFill>
                        </a:rPr>
                        <a:t>16</a:t>
                      </a:r>
                      <a:endParaRPr lang="en-US" sz="2000" dirty="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913641" rtl="0" eaLnBrk="1" fontAlgn="auto" latinLnBrk="0" hangingPunct="1">
                        <a:lnSpc>
                          <a:spcPct val="100000"/>
                        </a:lnSpc>
                        <a:spcBef>
                          <a:spcPts val="0"/>
                        </a:spcBef>
                        <a:spcAft>
                          <a:spcPts val="0"/>
                        </a:spcAft>
                        <a:buClrTx/>
                        <a:buSzTx/>
                        <a:buFontTx/>
                        <a:buNone/>
                        <a:tabLst/>
                        <a:defRPr/>
                      </a:pPr>
                      <a:r>
                        <a:rPr lang="en-US" sz="2000" dirty="0" smtClean="0">
                          <a:solidFill>
                            <a:schemeClr val="tx2">
                              <a:lumMod val="75000"/>
                              <a:alpha val="99000"/>
                            </a:schemeClr>
                          </a:solidFill>
                        </a:rPr>
                        <a:t>Standard</a:t>
                      </a:r>
                      <a:r>
                        <a:rPr lang="en-US" sz="2000" baseline="0" dirty="0" smtClean="0">
                          <a:solidFill>
                            <a:schemeClr val="tx2">
                              <a:lumMod val="75000"/>
                              <a:alpha val="99000"/>
                            </a:schemeClr>
                          </a:solidFill>
                        </a:rPr>
                        <a:t> / Enterprise</a:t>
                      </a:r>
                      <a:endParaRPr lang="en-US" sz="2000" dirty="0" smtClean="0">
                        <a:solidFill>
                          <a:schemeClr val="tx2">
                            <a:lumMod val="75000"/>
                            <a:alpha val="99000"/>
                          </a:schemeClr>
                        </a:solidFill>
                      </a:endParaRPr>
                    </a:p>
                  </a:txBody>
                  <a:tcPr marL="121888" marR="121888"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76837709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iuQYS1Wdoki_L1RlnVbbMA"/>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US_CIO_Enterprise_Summit_Template_16x9_Blue">
  <a:themeElements>
    <a:clrScheme name="US_CIO_Enterprise_Summit">
      <a:dk1>
        <a:srgbClr val="0071BD"/>
      </a:dk1>
      <a:lt1>
        <a:srgbClr val="FFFFFF"/>
      </a:lt1>
      <a:dk2>
        <a:srgbClr val="000000"/>
      </a:dk2>
      <a:lt2>
        <a:srgbClr val="BFE4FF"/>
      </a:lt2>
      <a:accent1>
        <a:srgbClr val="0100A6"/>
      </a:accent1>
      <a:accent2>
        <a:srgbClr val="00ADEF"/>
      </a:accent2>
      <a:accent3>
        <a:srgbClr val="0071BD"/>
      </a:accent3>
      <a:accent4>
        <a:srgbClr val="F7C903"/>
      </a:accent4>
      <a:accent5>
        <a:srgbClr val="8CC600"/>
      </a:accent5>
      <a:accent6>
        <a:srgbClr val="01A601"/>
      </a:accent6>
      <a:hlink>
        <a:srgbClr val="F0ED7B"/>
      </a:hlink>
      <a:folHlink>
        <a:srgbClr val="F3EB4F"/>
      </a:folHlink>
    </a:clrScheme>
    <a:fontScheme name="Custom 1">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4000" dirty="0" smtClean="0">
            <a:gradFill>
              <a:gsLst>
                <a:gs pos="0">
                  <a:schemeClr val="tx1"/>
                </a:gs>
                <a:gs pos="86000">
                  <a:schemeClr val="tx1"/>
                </a:gs>
              </a:gsLst>
              <a:lin ang="5400000" scaled="0"/>
            </a:gradFill>
            <a:latin typeface="+mj-lt"/>
          </a:defRPr>
        </a:defPPr>
      </a:lstStyle>
    </a:txDef>
  </a:objectDefaults>
  <a:extraClrSchemeLst/>
</a:theme>
</file>

<file path=ppt/theme/theme4.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2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3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4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mpany Meeting 2011">
    <a:dk1>
      <a:srgbClr val="292929"/>
    </a:dk1>
    <a:lt1>
      <a:srgbClr val="FFFFFF"/>
    </a:lt1>
    <a:dk2>
      <a:srgbClr val="5F5F5F"/>
    </a:dk2>
    <a:lt2>
      <a:srgbClr val="DDDDDD"/>
    </a:lt2>
    <a:accent1>
      <a:srgbClr val="FFBE0E"/>
    </a:accent1>
    <a:accent2>
      <a:srgbClr val="000092"/>
    </a:accent2>
    <a:accent3>
      <a:srgbClr val="FF0097"/>
    </a:accent3>
    <a:accent4>
      <a:srgbClr val="8CC600"/>
    </a:accent4>
    <a:accent5>
      <a:srgbClr val="09AEEF"/>
    </a:accent5>
    <a:accent6>
      <a:srgbClr val="910091"/>
    </a:accent6>
    <a:hlink>
      <a:srgbClr val="3F3F9B"/>
    </a:hlink>
    <a:folHlink>
      <a:srgbClr val="3F3F9B"/>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49BF387DC003468EAA8A737C6FDB0C" ma:contentTypeVersion="22" ma:contentTypeDescription="Create a new document." ma:contentTypeScope="" ma:versionID="8cf14e336f8a3faf9a233abecfca95fe">
  <xsd:schema xmlns:xsd="http://www.w3.org/2001/XMLSchema" xmlns:xs="http://www.w3.org/2001/XMLSchema" xmlns:p="http://schemas.microsoft.com/office/2006/metadata/properties" xmlns:ns2="f847e7ad-bfae-49c8-aedd-39ec05321f40" targetNamespace="http://schemas.microsoft.com/office/2006/metadata/properties" ma:root="true" ma:fieldsID="8ff83141a414909d04eb23ab95548eed" ns2:_="">
    <xsd:import namespace="f847e7ad-bfae-49c8-aedd-39ec05321f40"/>
    <xsd:element name="properties">
      <xsd:complexType>
        <xsd:sequence>
          <xsd:element name="documentManagement">
            <xsd:complexType>
              <xsd:all>
                <xsd:element ref="ns2:Segment"/>
                <xsd:element ref="ns2:Workstream"/>
                <xsd:element ref="ns2:Capability_x002f_Product"/>
                <xsd:element ref="ns2:Source"/>
                <xsd:element ref="ns2:Document_x0020_Owner"/>
                <xsd:element ref="ns2:Document_x0020_Status" minOccurs="0"/>
                <xsd:element ref="ns2:Scenario" minOccurs="0"/>
                <xsd:element ref="ns2:BOM_x002f_Launch_x0020_Align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47e7ad-bfae-49c8-aedd-39ec05321f40" elementFormDefault="qualified">
    <xsd:import namespace="http://schemas.microsoft.com/office/2006/documentManagement/types"/>
    <xsd:import namespace="http://schemas.microsoft.com/office/infopath/2007/PartnerControls"/>
    <xsd:element name="Segment" ma:index="2" ma:displayName="Segment (Primary)" ma:list="{709e561d-3cc9-45bc-862d-0bd6fb02d30d}" ma:internalName="Segment" ma:readOnly="false" ma:showField="Title">
      <xsd:simpleType>
        <xsd:restriction base="dms:Lookup"/>
      </xsd:simpleType>
    </xsd:element>
    <xsd:element name="Workstream" ma:index="3" ma:displayName="Workstream (Primary)" ma:list="{528e3fe1-95a0-45e2-8485-7cf9ffbd34e3}" ma:internalName="Workstream" ma:readOnly="false" ma:showField="Title">
      <xsd:simpleType>
        <xsd:restriction base="dms:Lookup"/>
      </xsd:simpleType>
    </xsd:element>
    <xsd:element name="Capability_x002f_Product" ma:index="4" ma:displayName="Capability/Product (Primary)" ma:list="{86df3880-be69-47cc-bf1c-7c36ee20b550}" ma:internalName="Capability_x002f_Product" ma:readOnly="false" ma:showField="Title">
      <xsd:simpleType>
        <xsd:restriction base="dms:Lookup"/>
      </xsd:simpleType>
    </xsd:element>
    <xsd:element name="Source" ma:index="5" ma:displayName="Source" ma:list="{c848aa0f-2631-4698-86e2-7e174e1ddeb4}" ma:internalName="Source" ma:showField="Title">
      <xsd:simpleType>
        <xsd:restriction base="dms:Lookup"/>
      </xsd:simpleType>
    </xsd:element>
    <xsd:element name="Document_x0020_Owner" ma:index="6" ma:displayName="Document Owner" ma:description="Who is the owner of this document and contact for questions or updates?" ma:list="UserInfo" ma:SharePointGroup="0" ma:internalName="Document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ocument_x0020_Status" ma:index="7" nillable="true" ma:displayName="Document Status" ma:default="Draft" ma:format="Dropdown" ma:internalName="Document_x0020_Status">
      <xsd:simpleType>
        <xsd:restriction base="dms:Choice">
          <xsd:enumeration value="Draft"/>
          <xsd:enumeration value="Final"/>
        </xsd:restriction>
      </xsd:simpleType>
    </xsd:element>
    <xsd:element name="Scenario" ma:index="14" nillable="true" ma:displayName="Scenario" ma:list="{272ba480-a202-40fe-88de-6b04d2a45ecb}" ma:internalName="Scenario" ma:showField="Title">
      <xsd:simpleType>
        <xsd:restriction base="dms:Lookup"/>
      </xsd:simpleType>
    </xsd:element>
    <xsd:element name="BOM_x002f_Launch_x0020_Alignment" ma:index="15" nillable="true" ma:displayName="BOM/Launch Alignment" ma:list="{13d9adb4-6e76-4c45-81f7-a1ca8335e509}" ma:internalName="BOM_x002f_Launch_x0020_Alignment"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BOM_x002f_Launch_x0020_Alignment xmlns="f847e7ad-bfae-49c8-aedd-39ec05321f40" xsi:nil="true"/>
    <Scenario xmlns="f847e7ad-bfae-49c8-aedd-39ec05321f40" xsi:nil="true"/>
    <Document_x0020_Owner xmlns="f847e7ad-bfae-49c8-aedd-39ec05321f40">
      <UserInfo>
        <DisplayName>Kasper Wu (Advaiya, Inc)</DisplayName>
        <AccountId>207</AccountId>
        <AccountType/>
      </UserInfo>
    </Document_x0020_Owner>
    <Capability_x002f_Product xmlns="f847e7ad-bfae-49c8-aedd-39ec05321f40">20</Capability_x002f_Product>
    <Workstream xmlns="f847e7ad-bfae-49c8-aedd-39ec05321f40">12</Workstream>
    <Source xmlns="f847e7ad-bfae-49c8-aedd-39ec05321f40">5</Source>
    <Document_x0020_Status xmlns="f847e7ad-bfae-49c8-aedd-39ec05321f40">Draft</Document_x0020_Status>
    <Segment xmlns="f847e7ad-bfae-49c8-aedd-39ec05321f40">5</Segment>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1F3D78-41CD-4031-A456-FDE8227751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47e7ad-bfae-49c8-aedd-39ec05321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8C7590-4838-4FDD-B304-651D11FD2E08}">
  <ds:schemaRefs>
    <ds:schemaRef ds:uri="http://schemas.microsoft.com/office/2006/metadata/properties"/>
    <ds:schemaRef ds:uri="http://schemas.microsoft.com/office/2006/documentManagement/types"/>
    <ds:schemaRef ds:uri="http://www.w3.org/XML/1998/namespace"/>
    <ds:schemaRef ds:uri="http://purl.org/dc/elements/1.1/"/>
    <ds:schemaRef ds:uri="f847e7ad-bfae-49c8-aedd-39ec05321f40"/>
    <ds:schemaRef ds:uri="http://schemas.openxmlformats.org/package/2006/metadata/core-properties"/>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1406B869-0A3B-4A48-80EE-77CB3C7BFE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12677</TotalTime>
  <Words>620</Words>
  <Application>Microsoft Office PowerPoint</Application>
  <PresentationFormat>Custom</PresentationFormat>
  <Paragraphs>146</Paragraphs>
  <Slides>16</Slides>
  <Notes>16</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16</vt:i4>
      </vt:variant>
    </vt:vector>
  </HeadingPairs>
  <TitlesOfParts>
    <vt:vector size="31" baseType="lpstr">
      <vt:lpstr>Arial</vt:lpstr>
      <vt:lpstr>Calibri</vt:lpstr>
      <vt:lpstr>Consolas</vt:lpstr>
      <vt:lpstr>Segoe</vt:lpstr>
      <vt:lpstr>Segoe Semibold</vt:lpstr>
      <vt:lpstr>Segoe UI</vt:lpstr>
      <vt:lpstr>Segoe UI Light</vt:lpstr>
      <vt:lpstr>Wingdings</vt:lpstr>
      <vt:lpstr>MS1444_Windows Azure Template 16x9_r08b</vt:lpstr>
      <vt:lpstr>White with Consolas font for code slides</vt:lpstr>
      <vt:lpstr>US_CIO_Enterprise_Summit_Template_16x9_Blue</vt:lpstr>
      <vt:lpstr>1_MS1444_Windows Azure Template 16x9_r08b</vt:lpstr>
      <vt:lpstr>2_MS1444_Windows Azure Template 16x9_r08b</vt:lpstr>
      <vt:lpstr>3_MS1444_Windows Azure Template 16x9_r08b</vt:lpstr>
      <vt:lpstr>4_MS1444_Windows Azure Template 16x9_r08b</vt:lpstr>
      <vt:lpstr>Windows Azure  Migrating SQL Server Workloads</vt:lpstr>
      <vt:lpstr>Agenda </vt:lpstr>
      <vt:lpstr>PowerPoint Presentation</vt:lpstr>
      <vt:lpstr>Check Out These Presentations First</vt:lpstr>
      <vt:lpstr>A Continuous Offering    From Private to     Public Cloud </vt:lpstr>
      <vt:lpstr>IaaS Workloads – all about the app</vt:lpstr>
      <vt:lpstr>PowerPoint Presentation</vt:lpstr>
      <vt:lpstr>SQL Server and Windows Azure VM</vt:lpstr>
      <vt:lpstr>Virtual Machine Sizes and SQL Editions</vt:lpstr>
      <vt:lpstr>Demo</vt:lpstr>
      <vt:lpstr>PowerPoint Presentation</vt:lpstr>
      <vt:lpstr>Running SQL Server in a Windows Azure VM</vt:lpstr>
      <vt:lpstr>Demo</vt:lpstr>
      <vt:lpstr>SQL Server or Windows Azure SQL Db?</vt:lpstr>
      <vt:lpstr>Summary</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roger.doherty@microsoft.com</dc:creator>
  <dc:description>Template: Greg Flowers, Artitudes Design
Formatting:
Event Date:
Event Location:
Audience Type:</dc:description>
  <cp:lastModifiedBy>Scott Klein</cp:lastModifiedBy>
  <cp:revision>470</cp:revision>
  <dcterms:created xsi:type="dcterms:W3CDTF">2012-02-06T18:28:07Z</dcterms:created>
  <dcterms:modified xsi:type="dcterms:W3CDTF">2012-08-15T16:49:19Z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0x010100CC49BF387DC003468EAA8A737C6FDB0C</vt:lpwstr>
  </property>
</Properties>
</file>